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1" r:id="rId12"/>
    <p:sldId id="2572" r:id="rId13"/>
    <p:sldId id="2573" r:id="rId14"/>
    <p:sldId id="2574" r:id="rId15"/>
    <p:sldId id="2575" r:id="rId16"/>
    <p:sldId id="2576" r:id="rId17"/>
    <p:sldId id="2577" r:id="rId18"/>
    <p:sldId id="2578" r:id="rId19"/>
    <p:sldId id="2579" r:id="rId20"/>
    <p:sldId id="2580" r:id="rId21"/>
    <p:sldId id="2581" r:id="rId22"/>
    <p:sldId id="2582" r:id="rId23"/>
    <p:sldId id="2583" r:id="rId24"/>
    <p:sldId id="2584" r:id="rId25"/>
    <p:sldId id="2585" r:id="rId26"/>
    <p:sldId id="2586" r:id="rId27"/>
    <p:sldId id="2587" r:id="rId28"/>
    <p:sldId id="2588" r:id="rId29"/>
    <p:sldId id="2589" r:id="rId30"/>
    <p:sldId id="2590" r:id="rId31"/>
    <p:sldId id="2591" r:id="rId32"/>
    <p:sldId id="2592" r:id="rId33"/>
    <p:sldId id="2593" r:id="rId34"/>
    <p:sldId id="2594" r:id="rId35"/>
    <p:sldId id="2595" r:id="rId36"/>
    <p:sldId id="2596" r:id="rId37"/>
    <p:sldId id="2597" r:id="rId38"/>
    <p:sldId id="2598" r:id="rId39"/>
    <p:sldId id="2599" r:id="rId40"/>
    <p:sldId id="2600" r:id="rId41"/>
    <p:sldId id="2601" r:id="rId42"/>
    <p:sldId id="2602" r:id="rId43"/>
    <p:sldId id="2603" r:id="rId44"/>
    <p:sldId id="260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生成式AI簡介：給初中生的10頁說明簡報" id="{25473513-4764-B84C-AE47-09471DFC3710}">
          <p14:sldIdLst>
            <p14:sldId id="2561"/>
            <p14:sldId id="2562"/>
          </p14:sldIdLst>
        </p14:section>
        <p14:section name="什麼是生成式AI？" id="{AFC16517-E145-8641-BBCA-3BBCB29EC49F}">
          <p14:sldIdLst>
            <p14:sldId id="2563"/>
            <p14:sldId id="2564"/>
            <p14:sldId id="2565"/>
            <p14:sldId id="2566"/>
          </p14:sldIdLst>
        </p14:section>
        <p14:section name="生成式AI如何運作？" id="{DA974DAA-D947-7744-91EC-FE14DCB5C4AB}">
          <p14:sldIdLst>
            <p14:sldId id="2567"/>
            <p14:sldId id="2568"/>
            <p14:sldId id="2569"/>
            <p14:sldId id="2570"/>
          </p14:sldIdLst>
        </p14:section>
        <p14:section name="文字生成AI的應用" id="{014BC068-3170-1441-8E0D-6BB91B4244E3}">
          <p14:sldIdLst>
            <p14:sldId id="2571"/>
            <p14:sldId id="2572"/>
            <p14:sldId id="2573"/>
            <p14:sldId id="2574"/>
          </p14:sldIdLst>
        </p14:section>
        <p14:section name="圖像與影片生成AI的應用" id="{391BF6C8-D097-B24E-9FFD-46F511A737CB}">
          <p14:sldIdLst>
            <p14:sldId id="2575"/>
            <p14:sldId id="2576"/>
            <p14:sldId id="2577"/>
            <p14:sldId id="2578"/>
          </p14:sldIdLst>
        </p14:section>
        <p14:section name="音訊與程式碼生成AI的應用" id="{B57ACA71-4307-B544-8C05-699D0AB3E206}">
          <p14:sldIdLst>
            <p14:sldId id="2579"/>
            <p14:sldId id="2580"/>
            <p14:sldId id="2581"/>
            <p14:sldId id="2582"/>
          </p14:sldIdLst>
        </p14:section>
        <p14:section name="生成式AI的價錢和收費方式" id="{14E6DA01-92F4-5641-BDA0-BEB66CE9D57F}">
          <p14:sldIdLst>
            <p14:sldId id="2583"/>
            <p14:sldId id="2584"/>
            <p14:sldId id="2585"/>
            <p14:sldId id="2586"/>
          </p14:sldIdLst>
        </p14:section>
        <p14:section name="數據保護與隱私注意事項" id="{08342C51-733C-BA49-82AF-3D1DFD3CA6EF}">
          <p14:sldIdLst>
            <p14:sldId id="2587"/>
            <p14:sldId id="2588"/>
            <p14:sldId id="2589"/>
            <p14:sldId id="2590"/>
          </p14:sldIdLst>
        </p14:section>
        <p14:section name="合法與安全使用AI內容" id="{2BE0E2DF-08FA-554E-A616-19F035348091}">
          <p14:sldIdLst>
            <p14:sldId id="2591"/>
            <p14:sldId id="2592"/>
            <p14:sldId id="2593"/>
            <p14:sldId id="2594"/>
          </p14:sldIdLst>
        </p14:section>
        <p14:section name="學習與批判思考能力的重要性" id="{A36FFA12-A51F-0F48-9DA9-D188EDA9721E}">
          <p14:sldIdLst>
            <p14:sldId id="2595"/>
            <p14:sldId id="2596"/>
            <p14:sldId id="2597"/>
            <p14:sldId id="2598"/>
          </p14:sldIdLst>
        </p14:section>
        <p14:section name="未來生成式AI的發展與展望" id="{C2273F16-DDAC-8D43-ABA8-3D20ED4B2987}">
          <p14:sldIdLst>
            <p14:sldId id="2599"/>
            <p14:sldId id="2600"/>
            <p14:sldId id="2601"/>
            <p14:sldId id="2602"/>
          </p14:sldIdLst>
        </p14:section>
        <p14:section name="總結：生成式AI的奇妙世界" id="{ABC6F598-E00F-8A4F-BC92-761C742AB0B6}">
          <p14:sldIdLst>
            <p14:sldId id="2603"/>
            <p14:sldId id="260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>
      <p:cViewPr varScale="1">
        <p:scale>
          <a:sx n="104" d="100"/>
          <a:sy n="104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97D8AA-BACB-B64C-8C87-D3F45E41A056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B7BBEA8E-B43B-AE41-B1F3-EF1E75A221E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HK"/>
            <a:t>自動創作文字</a:t>
          </a:r>
        </a:p>
      </dgm:t>
    </dgm:pt>
    <dgm:pt modelId="{896627AE-2301-C449-BDF5-2E2AFE43B04E}" type="parTrans" cxnId="{B46EE09C-7281-3E43-AA42-316313A03C18}">
      <dgm:prSet/>
      <dgm:spPr/>
      <dgm:t>
        <a:bodyPr/>
        <a:lstStyle/>
        <a:p>
          <a:endParaRPr lang="en-GB"/>
        </a:p>
      </dgm:t>
    </dgm:pt>
    <dgm:pt modelId="{7FC87B14-766C-3B42-9349-B6CCE2206D46}" type="sibTrans" cxnId="{B46EE09C-7281-3E43-AA42-316313A03C18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GB"/>
        </a:p>
      </dgm:t>
    </dgm:pt>
    <dgm:pt modelId="{52A79F0F-8B68-B544-AD8A-5D8A4D523C5F}">
      <dgm:prSet/>
      <dgm:spPr/>
      <dgm:t>
        <a:bodyPr/>
        <a:lstStyle/>
        <a:p>
          <a:pPr>
            <a:lnSpc>
              <a:spcPct val="100000"/>
            </a:lnSpc>
          </a:pPr>
          <a:r>
            <a:rPr lang="en-HK"/>
            <a:t>生成式AI能自主撰寫小說與詩歌，展現出創意和語言能力。</a:t>
          </a:r>
        </a:p>
      </dgm:t>
    </dgm:pt>
    <dgm:pt modelId="{2146713F-6BCB-1140-B7A8-F2B7407EDC1D}" type="parTrans" cxnId="{91FB9CF8-F9D0-A242-ACE9-3BC493C3F381}">
      <dgm:prSet/>
      <dgm:spPr/>
      <dgm:t>
        <a:bodyPr/>
        <a:lstStyle/>
        <a:p>
          <a:endParaRPr lang="en-GB"/>
        </a:p>
      </dgm:t>
    </dgm:pt>
    <dgm:pt modelId="{2C8CE8F6-5FC3-7247-8775-F5131FFF8BC3}" type="sibTrans" cxnId="{91FB9CF8-F9D0-A242-ACE9-3BC493C3F381}">
      <dgm:prSet/>
      <dgm:spPr/>
      <dgm:t>
        <a:bodyPr/>
        <a:lstStyle/>
        <a:p>
          <a:endParaRPr lang="en-GB"/>
        </a:p>
      </dgm:t>
    </dgm:pt>
    <dgm:pt modelId="{65D445A4-6F19-E142-971B-B504271871D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HK"/>
            <a:t>生成藝術圖片</a:t>
          </a:r>
        </a:p>
      </dgm:t>
    </dgm:pt>
    <dgm:pt modelId="{66DC62AE-2BEE-DE4D-A809-3AC9F657FF84}" type="parTrans" cxnId="{BAD3B9BE-4638-C748-88C7-2599216A35DF}">
      <dgm:prSet/>
      <dgm:spPr/>
      <dgm:t>
        <a:bodyPr/>
        <a:lstStyle/>
        <a:p>
          <a:endParaRPr lang="en-GB"/>
        </a:p>
      </dgm:t>
    </dgm:pt>
    <dgm:pt modelId="{B00F0510-5705-8845-B8FC-4E48DD696C04}" type="sibTrans" cxnId="{BAD3B9BE-4638-C748-88C7-2599216A35DF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GB"/>
        </a:p>
      </dgm:t>
    </dgm:pt>
    <dgm:pt modelId="{F5C75188-0E14-3146-8BBE-55BC823796EE}">
      <dgm:prSet/>
      <dgm:spPr/>
      <dgm:t>
        <a:bodyPr/>
        <a:lstStyle/>
        <a:p>
          <a:pPr>
            <a:lnSpc>
              <a:spcPct val="100000"/>
            </a:lnSpc>
          </a:pPr>
          <a:r>
            <a:rPr lang="en-HK"/>
            <a:t>AI可自動產生獨特畫作，融合多種風格及元素展現藝術創意。</a:t>
          </a:r>
        </a:p>
      </dgm:t>
    </dgm:pt>
    <dgm:pt modelId="{2F093200-8DC9-8C4D-9DF4-5167718514D0}" type="parTrans" cxnId="{657B1CFF-A2B8-4242-8D21-26896058DFD6}">
      <dgm:prSet/>
      <dgm:spPr/>
      <dgm:t>
        <a:bodyPr/>
        <a:lstStyle/>
        <a:p>
          <a:endParaRPr lang="en-GB"/>
        </a:p>
      </dgm:t>
    </dgm:pt>
    <dgm:pt modelId="{B0DA6D52-C79A-9D40-A303-CFB788339C7F}" type="sibTrans" cxnId="{657B1CFF-A2B8-4242-8D21-26896058DFD6}">
      <dgm:prSet/>
      <dgm:spPr/>
      <dgm:t>
        <a:bodyPr/>
        <a:lstStyle/>
        <a:p>
          <a:endParaRPr lang="en-GB"/>
        </a:p>
      </dgm:t>
    </dgm:pt>
    <dgm:pt modelId="{7384814E-279C-E242-A79D-643CAE9A343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HK"/>
            <a:t>音樂創作能力</a:t>
          </a:r>
        </a:p>
      </dgm:t>
    </dgm:pt>
    <dgm:pt modelId="{1275C70F-B24C-6D4F-A11C-9C258DAAF0BA}" type="parTrans" cxnId="{10F9FFF7-F838-C844-B0D7-02649791AB3E}">
      <dgm:prSet/>
      <dgm:spPr/>
      <dgm:t>
        <a:bodyPr/>
        <a:lstStyle/>
        <a:p>
          <a:endParaRPr lang="en-GB"/>
        </a:p>
      </dgm:t>
    </dgm:pt>
    <dgm:pt modelId="{48F508FD-11DB-9C4A-8C8A-6F6BEAD06DA5}" type="sibTrans" cxnId="{10F9FFF7-F838-C844-B0D7-02649791AB3E}">
      <dgm:prSet/>
      <dgm:spPr/>
      <dgm:t>
        <a:bodyPr/>
        <a:lstStyle/>
        <a:p>
          <a:endParaRPr lang="en-GB"/>
        </a:p>
      </dgm:t>
    </dgm:pt>
    <dgm:pt modelId="{FEF460E7-13F6-1148-8F79-3632C1A81B44}">
      <dgm:prSet/>
      <dgm:spPr/>
      <dgm:t>
        <a:bodyPr/>
        <a:lstStyle/>
        <a:p>
          <a:pPr>
            <a:lnSpc>
              <a:spcPct val="100000"/>
            </a:lnSpc>
          </a:pPr>
          <a:r>
            <a:rPr lang="en-HK"/>
            <a:t>生成式AI能自動譜寫音樂，創造新旋律和樂曲風格。</a:t>
          </a:r>
        </a:p>
      </dgm:t>
    </dgm:pt>
    <dgm:pt modelId="{117D26AC-AFF2-584D-B747-03A213D7129C}" type="parTrans" cxnId="{78292A40-8542-8245-8BC2-184651414EB7}">
      <dgm:prSet/>
      <dgm:spPr/>
      <dgm:t>
        <a:bodyPr/>
        <a:lstStyle/>
        <a:p>
          <a:endParaRPr lang="en-GB"/>
        </a:p>
      </dgm:t>
    </dgm:pt>
    <dgm:pt modelId="{D55916E4-0820-5449-8A01-64A8790C2BA9}" type="sibTrans" cxnId="{78292A40-8542-8245-8BC2-184651414EB7}">
      <dgm:prSet/>
      <dgm:spPr/>
      <dgm:t>
        <a:bodyPr/>
        <a:lstStyle/>
        <a:p>
          <a:endParaRPr lang="en-GB"/>
        </a:p>
      </dgm:t>
    </dgm:pt>
    <dgm:pt modelId="{7D95BF30-8A03-4956-B9DB-25324F56D036}" type="pres">
      <dgm:prSet presAssocID="{0397D8AA-BACB-B64C-8C87-D3F45E41A056}" presName="Root" presStyleCnt="0">
        <dgm:presLayoutVars>
          <dgm:dir/>
          <dgm:resizeHandles val="exact"/>
        </dgm:presLayoutVars>
      </dgm:prSet>
      <dgm:spPr/>
    </dgm:pt>
    <dgm:pt modelId="{4E167904-259B-4029-90FE-742CA61FEF6E}" type="pres">
      <dgm:prSet presAssocID="{B7BBEA8E-B43B-AE41-B1F3-EF1E75A221EE}" presName="Composite" presStyleCnt="0"/>
      <dgm:spPr/>
    </dgm:pt>
    <dgm:pt modelId="{48CB4D69-90C4-4024-B06E-490ADF59128B}" type="pres">
      <dgm:prSet presAssocID="{B7BBEA8E-B43B-AE41-B1F3-EF1E75A221EE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2" r="21349" b="2"/>
          <a:stretch/>
        </a:blipFill>
      </dgm:spPr>
      <dgm:extLst>
        <a:ext uri="{E40237B7-FDA0-4F09-8148-C483321AD2D9}">
          <dgm14:cNvPr xmlns:dgm14="http://schemas.microsoft.com/office/drawing/2010/diagram" id="0" name="" descr="Covid-19 疫苗抽象背景概念"/>
        </a:ext>
      </dgm:extLst>
    </dgm:pt>
    <dgm:pt modelId="{141BF812-5FB9-48E6-A2FB-06613C802099}" type="pres">
      <dgm:prSet presAssocID="{B7BBEA8E-B43B-AE41-B1F3-EF1E75A221EE}" presName="Subtitle" presStyleLbl="revTx" presStyleIdx="0" presStyleCnt="6">
        <dgm:presLayoutVars>
          <dgm:chMax val="0"/>
          <dgm:bulletEnabled/>
        </dgm:presLayoutVars>
      </dgm:prSet>
      <dgm:spPr/>
    </dgm:pt>
    <dgm:pt modelId="{8ED2C023-BB88-4F71-A942-E7BC7F5A1983}" type="pres">
      <dgm:prSet presAssocID="{B7BBEA8E-B43B-AE41-B1F3-EF1E75A221EE}" presName="Description" presStyleLbl="revTx" presStyleIdx="1" presStyleCnt="6">
        <dgm:presLayoutVars>
          <dgm:bulletEnabled/>
        </dgm:presLayoutVars>
      </dgm:prSet>
      <dgm:spPr/>
    </dgm:pt>
    <dgm:pt modelId="{D5B28BCC-3BD6-4158-9572-E5B970760A02}" type="pres">
      <dgm:prSet presAssocID="{7FC87B14-766C-3B42-9349-B6CCE2206D46}" presName="sibTrans" presStyleLbl="sibTrans2D1" presStyleIdx="0" presStyleCnt="0"/>
      <dgm:spPr/>
    </dgm:pt>
    <dgm:pt modelId="{0F664B2B-8EDC-4F3B-8966-ADCB20175AC6}" type="pres">
      <dgm:prSet presAssocID="{65D445A4-6F19-E142-971B-B504271871D2}" presName="Composite" presStyleCnt="0"/>
      <dgm:spPr/>
    </dgm:pt>
    <dgm:pt modelId="{87B7C358-FDEE-4440-A035-0367D1EB544C}" type="pres">
      <dgm:prSet presAssocID="{65D445A4-6F19-E142-971B-B504271871D2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8" b="9"/>
          <a:stretch/>
        </a:blipFill>
      </dgm:spPr>
      <dgm:extLst>
        <a:ext uri="{E40237B7-FDA0-4F09-8148-C483321AD2D9}">
          <dgm14:cNvPr xmlns:dgm14="http://schemas.microsoft.com/office/drawing/2010/diagram" id="0" name="" descr="流體壓克力現代藝術繪畫 由 nkbimages 創作"/>
        </a:ext>
      </dgm:extLst>
    </dgm:pt>
    <dgm:pt modelId="{4DE13B4D-8D84-4A49-A7C0-83D3584AB51D}" type="pres">
      <dgm:prSet presAssocID="{65D445A4-6F19-E142-971B-B504271871D2}" presName="Subtitle" presStyleLbl="revTx" presStyleIdx="2" presStyleCnt="6">
        <dgm:presLayoutVars>
          <dgm:chMax val="0"/>
          <dgm:bulletEnabled/>
        </dgm:presLayoutVars>
      </dgm:prSet>
      <dgm:spPr/>
    </dgm:pt>
    <dgm:pt modelId="{8BF6D28F-658B-4076-AABD-C6819AE734F9}" type="pres">
      <dgm:prSet presAssocID="{65D445A4-6F19-E142-971B-B504271871D2}" presName="Description" presStyleLbl="revTx" presStyleIdx="3" presStyleCnt="6">
        <dgm:presLayoutVars>
          <dgm:bulletEnabled/>
        </dgm:presLayoutVars>
      </dgm:prSet>
      <dgm:spPr/>
    </dgm:pt>
    <dgm:pt modelId="{19A1C7C4-8BB7-432C-B22E-C9EC1507C808}" type="pres">
      <dgm:prSet presAssocID="{B00F0510-5705-8845-B8FC-4E48DD696C04}" presName="sibTrans" presStyleLbl="sibTrans2D1" presStyleIdx="0" presStyleCnt="0"/>
      <dgm:spPr/>
    </dgm:pt>
    <dgm:pt modelId="{635B1B22-A14A-4273-BECC-6A6B984A0308}" type="pres">
      <dgm:prSet presAssocID="{7384814E-279C-E242-A79D-643CAE9A3438}" presName="Composite" presStyleCnt="0"/>
      <dgm:spPr/>
    </dgm:pt>
    <dgm:pt modelId="{FFDF159C-8004-4211-B584-FFCA2453037B}" type="pres">
      <dgm:prSet presAssocID="{7384814E-279C-E242-A79D-643CAE9A3438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9" r="14006" b="8"/>
          <a:stretch/>
        </a:blipFill>
      </dgm:spPr>
      <dgm:extLst>
        <a:ext uri="{E40237B7-FDA0-4F09-8148-C483321AD2D9}">
          <dgm14:cNvPr xmlns:dgm14="http://schemas.microsoft.com/office/drawing/2010/diagram" id="0" name="" descr="戴著混合現實智能眼鏡觸摸透明屏幕的人"/>
        </a:ext>
      </dgm:extLst>
    </dgm:pt>
    <dgm:pt modelId="{5FE023C9-9953-4D1A-B581-1B25A1E0445D}" type="pres">
      <dgm:prSet presAssocID="{7384814E-279C-E242-A79D-643CAE9A3438}" presName="Subtitle" presStyleLbl="revTx" presStyleIdx="4" presStyleCnt="6">
        <dgm:presLayoutVars>
          <dgm:chMax val="0"/>
          <dgm:bulletEnabled/>
        </dgm:presLayoutVars>
      </dgm:prSet>
      <dgm:spPr/>
    </dgm:pt>
    <dgm:pt modelId="{712B9421-FBC7-40F9-BC3F-D396D38F02A5}" type="pres">
      <dgm:prSet presAssocID="{7384814E-279C-E242-A79D-643CAE9A3438}" presName="Description" presStyleLbl="revTx" presStyleIdx="5" presStyleCnt="6">
        <dgm:presLayoutVars>
          <dgm:bulletEnabled/>
        </dgm:presLayoutVars>
      </dgm:prSet>
      <dgm:spPr/>
    </dgm:pt>
  </dgm:ptLst>
  <dgm:cxnLst>
    <dgm:cxn modelId="{DB4C2C14-53F5-3C4B-8BF2-0F8879279AD4}" type="presOf" srcId="{F5C75188-0E14-3146-8BBE-55BC823796EE}" destId="{8BF6D28F-658B-4076-AABD-C6819AE734F9}" srcOrd="0" destOrd="0" presId="urn:microsoft.com/office/officeart/2024/3/layout/verticalVisualTextBlock1"/>
    <dgm:cxn modelId="{6CCF7D2A-4990-9345-B3B6-3B1D9C0D6B0C}" type="presOf" srcId="{65D445A4-6F19-E142-971B-B504271871D2}" destId="{4DE13B4D-8D84-4A49-A7C0-83D3584AB51D}" srcOrd="0" destOrd="0" presId="urn:microsoft.com/office/officeart/2024/3/layout/verticalVisualTextBlock1"/>
    <dgm:cxn modelId="{78292A40-8542-8245-8BC2-184651414EB7}" srcId="{7384814E-279C-E242-A79D-643CAE9A3438}" destId="{FEF460E7-13F6-1148-8F79-3632C1A81B44}" srcOrd="0" destOrd="0" parTransId="{117D26AC-AFF2-584D-B747-03A213D7129C}" sibTransId="{D55916E4-0820-5449-8A01-64A8790C2BA9}"/>
    <dgm:cxn modelId="{6E785A42-8FAD-3347-A3FA-4DD2FB981CC0}" type="presOf" srcId="{7384814E-279C-E242-A79D-643CAE9A3438}" destId="{5FE023C9-9953-4D1A-B581-1B25A1E0445D}" srcOrd="0" destOrd="0" presId="urn:microsoft.com/office/officeart/2024/3/layout/verticalVisualTextBlock1"/>
    <dgm:cxn modelId="{2EA11B46-C978-F448-BCB9-7E04F45E4903}" type="presOf" srcId="{FEF460E7-13F6-1148-8F79-3632C1A81B44}" destId="{712B9421-FBC7-40F9-BC3F-D396D38F02A5}" srcOrd="0" destOrd="0" presId="urn:microsoft.com/office/officeart/2024/3/layout/verticalVisualTextBlock1"/>
    <dgm:cxn modelId="{F0629296-7D71-1A4B-A380-A9FC948A4C58}" type="presOf" srcId="{52A79F0F-8B68-B544-AD8A-5D8A4D523C5F}" destId="{8ED2C023-BB88-4F71-A942-E7BC7F5A1983}" srcOrd="0" destOrd="0" presId="urn:microsoft.com/office/officeart/2024/3/layout/verticalVisualTextBlock1"/>
    <dgm:cxn modelId="{B46EE09C-7281-3E43-AA42-316313A03C18}" srcId="{0397D8AA-BACB-B64C-8C87-D3F45E41A056}" destId="{B7BBEA8E-B43B-AE41-B1F3-EF1E75A221EE}" srcOrd="0" destOrd="0" parTransId="{896627AE-2301-C449-BDF5-2E2AFE43B04E}" sibTransId="{7FC87B14-766C-3B42-9349-B6CCE2206D46}"/>
    <dgm:cxn modelId="{690438B4-511B-D24D-BE07-FA36417F5D96}" type="presOf" srcId="{7FC87B14-766C-3B42-9349-B6CCE2206D46}" destId="{D5B28BCC-3BD6-4158-9572-E5B970760A02}" srcOrd="0" destOrd="0" presId="urn:microsoft.com/office/officeart/2024/3/layout/verticalVisualTextBlock1"/>
    <dgm:cxn modelId="{BAD3B9BE-4638-C748-88C7-2599216A35DF}" srcId="{0397D8AA-BACB-B64C-8C87-D3F45E41A056}" destId="{65D445A4-6F19-E142-971B-B504271871D2}" srcOrd="1" destOrd="0" parTransId="{66DC62AE-2BEE-DE4D-A809-3AC9F657FF84}" sibTransId="{B00F0510-5705-8845-B8FC-4E48DD696C04}"/>
    <dgm:cxn modelId="{7BBEE2D6-7C15-C340-B832-E77974F116C7}" type="presOf" srcId="{B00F0510-5705-8845-B8FC-4E48DD696C04}" destId="{19A1C7C4-8BB7-432C-B22E-C9EC1507C808}" srcOrd="0" destOrd="0" presId="urn:microsoft.com/office/officeart/2024/3/layout/verticalVisualTextBlock1"/>
    <dgm:cxn modelId="{78CC5DE3-57EE-2D41-B8F5-B2A41E5FE405}" type="presOf" srcId="{0397D8AA-BACB-B64C-8C87-D3F45E41A056}" destId="{7D95BF30-8A03-4956-B9DB-25324F56D036}" srcOrd="0" destOrd="0" presId="urn:microsoft.com/office/officeart/2024/3/layout/verticalVisualTextBlock1"/>
    <dgm:cxn modelId="{25C421EC-B070-584A-A22C-E2D61F7DB427}" type="presOf" srcId="{B7BBEA8E-B43B-AE41-B1F3-EF1E75A221EE}" destId="{141BF812-5FB9-48E6-A2FB-06613C802099}" srcOrd="0" destOrd="0" presId="urn:microsoft.com/office/officeart/2024/3/layout/verticalVisualTextBlock1"/>
    <dgm:cxn modelId="{10F9FFF7-F838-C844-B0D7-02649791AB3E}" srcId="{0397D8AA-BACB-B64C-8C87-D3F45E41A056}" destId="{7384814E-279C-E242-A79D-643CAE9A3438}" srcOrd="2" destOrd="0" parTransId="{1275C70F-B24C-6D4F-A11C-9C258DAAF0BA}" sibTransId="{48F508FD-11DB-9C4A-8C8A-6F6BEAD06DA5}"/>
    <dgm:cxn modelId="{91FB9CF8-F9D0-A242-ACE9-3BC493C3F381}" srcId="{B7BBEA8E-B43B-AE41-B1F3-EF1E75A221EE}" destId="{52A79F0F-8B68-B544-AD8A-5D8A4D523C5F}" srcOrd="0" destOrd="0" parTransId="{2146713F-6BCB-1140-B7A8-F2B7407EDC1D}" sibTransId="{2C8CE8F6-5FC3-7247-8775-F5131FFF8BC3}"/>
    <dgm:cxn modelId="{657B1CFF-A2B8-4242-8D21-26896058DFD6}" srcId="{65D445A4-6F19-E142-971B-B504271871D2}" destId="{F5C75188-0E14-3146-8BBE-55BC823796EE}" srcOrd="0" destOrd="0" parTransId="{2F093200-8DC9-8C4D-9DF4-5167718514D0}" sibTransId="{B0DA6D52-C79A-9D40-A303-CFB788339C7F}"/>
    <dgm:cxn modelId="{1D0D9278-92DD-E240-9070-CEBF8D5667A3}" type="presParOf" srcId="{7D95BF30-8A03-4956-B9DB-25324F56D036}" destId="{4E167904-259B-4029-90FE-742CA61FEF6E}" srcOrd="0" destOrd="0" presId="urn:microsoft.com/office/officeart/2024/3/layout/verticalVisualTextBlock1"/>
    <dgm:cxn modelId="{4585DF25-8D00-1B45-8063-32BD0AD4EC42}" type="presParOf" srcId="{4E167904-259B-4029-90FE-742CA61FEF6E}" destId="{48CB4D69-90C4-4024-B06E-490ADF59128B}" srcOrd="0" destOrd="0" presId="urn:microsoft.com/office/officeart/2024/3/layout/verticalVisualTextBlock1"/>
    <dgm:cxn modelId="{6D958999-49B9-A848-8E12-24350370DBD4}" type="presParOf" srcId="{4E167904-259B-4029-90FE-742CA61FEF6E}" destId="{141BF812-5FB9-48E6-A2FB-06613C802099}" srcOrd="1" destOrd="0" presId="urn:microsoft.com/office/officeart/2024/3/layout/verticalVisualTextBlock1"/>
    <dgm:cxn modelId="{5B20FBF3-DC52-7644-ACBB-6766079B61CC}" type="presParOf" srcId="{4E167904-259B-4029-90FE-742CA61FEF6E}" destId="{8ED2C023-BB88-4F71-A942-E7BC7F5A1983}" srcOrd="2" destOrd="0" presId="urn:microsoft.com/office/officeart/2024/3/layout/verticalVisualTextBlock1"/>
    <dgm:cxn modelId="{EFD6C508-FB4B-B84C-8584-529C1F3E63AC}" type="presParOf" srcId="{7D95BF30-8A03-4956-B9DB-25324F56D036}" destId="{D5B28BCC-3BD6-4158-9572-E5B970760A02}" srcOrd="1" destOrd="0" presId="urn:microsoft.com/office/officeart/2024/3/layout/verticalVisualTextBlock1"/>
    <dgm:cxn modelId="{9B32F277-7293-424D-B4F7-D5451A8C5EBB}" type="presParOf" srcId="{7D95BF30-8A03-4956-B9DB-25324F56D036}" destId="{0F664B2B-8EDC-4F3B-8966-ADCB20175AC6}" srcOrd="2" destOrd="0" presId="urn:microsoft.com/office/officeart/2024/3/layout/verticalVisualTextBlock1"/>
    <dgm:cxn modelId="{F28DBD01-F4C4-5C48-8999-ED7D35F9DC71}" type="presParOf" srcId="{0F664B2B-8EDC-4F3B-8966-ADCB20175AC6}" destId="{87B7C358-FDEE-4440-A035-0367D1EB544C}" srcOrd="0" destOrd="0" presId="urn:microsoft.com/office/officeart/2024/3/layout/verticalVisualTextBlock1"/>
    <dgm:cxn modelId="{30C0D2BF-4C50-784E-8399-E7023C321DEE}" type="presParOf" srcId="{0F664B2B-8EDC-4F3B-8966-ADCB20175AC6}" destId="{4DE13B4D-8D84-4A49-A7C0-83D3584AB51D}" srcOrd="1" destOrd="0" presId="urn:microsoft.com/office/officeart/2024/3/layout/verticalVisualTextBlock1"/>
    <dgm:cxn modelId="{3DCF5F96-3F64-0C42-A79A-FDB9F6CF5D0D}" type="presParOf" srcId="{0F664B2B-8EDC-4F3B-8966-ADCB20175AC6}" destId="{8BF6D28F-658B-4076-AABD-C6819AE734F9}" srcOrd="2" destOrd="0" presId="urn:microsoft.com/office/officeart/2024/3/layout/verticalVisualTextBlock1"/>
    <dgm:cxn modelId="{EF982113-E23F-6843-BB49-5C4D3B8A5CFD}" type="presParOf" srcId="{7D95BF30-8A03-4956-B9DB-25324F56D036}" destId="{19A1C7C4-8BB7-432C-B22E-C9EC1507C808}" srcOrd="3" destOrd="0" presId="urn:microsoft.com/office/officeart/2024/3/layout/verticalVisualTextBlock1"/>
    <dgm:cxn modelId="{FAF09009-6ED7-2541-80E3-30A8E0367D02}" type="presParOf" srcId="{7D95BF30-8A03-4956-B9DB-25324F56D036}" destId="{635B1B22-A14A-4273-BECC-6A6B984A0308}" srcOrd="4" destOrd="0" presId="urn:microsoft.com/office/officeart/2024/3/layout/verticalVisualTextBlock1"/>
    <dgm:cxn modelId="{01E775B6-98EE-2A4D-AA48-8E54421138F5}" type="presParOf" srcId="{635B1B22-A14A-4273-BECC-6A6B984A0308}" destId="{FFDF159C-8004-4211-B584-FFCA2453037B}" srcOrd="0" destOrd="0" presId="urn:microsoft.com/office/officeart/2024/3/layout/verticalVisualTextBlock1"/>
    <dgm:cxn modelId="{4A4EA9C9-43CA-9C44-8683-62F7490EDE50}" type="presParOf" srcId="{635B1B22-A14A-4273-BECC-6A6B984A0308}" destId="{5FE023C9-9953-4D1A-B581-1B25A1E0445D}" srcOrd="1" destOrd="0" presId="urn:microsoft.com/office/officeart/2024/3/layout/verticalVisualTextBlock1"/>
    <dgm:cxn modelId="{322019AC-8CAB-9442-8EAC-2927E512EA36}" type="presParOf" srcId="{635B1B22-A14A-4273-BECC-6A6B984A0308}" destId="{712B9421-FBC7-40F9-BC3F-D396D38F02A5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F60C8E-857E-EB48-88D1-FA8F2201FCE4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378DB934-A520-F441-88B4-A848FA35AA3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HK"/>
            <a:t>學生專屬折扣</a:t>
          </a:r>
        </a:p>
      </dgm:t>
    </dgm:pt>
    <dgm:pt modelId="{CF8C8D88-66F1-9741-9D12-26F94A15C006}" type="parTrans" cxnId="{BA8A4553-1CFF-1D42-BFF0-CB1E15769F1E}">
      <dgm:prSet/>
      <dgm:spPr/>
      <dgm:t>
        <a:bodyPr/>
        <a:lstStyle/>
        <a:p>
          <a:endParaRPr lang="en-GB"/>
        </a:p>
      </dgm:t>
    </dgm:pt>
    <dgm:pt modelId="{A1AA3B00-8DD2-7448-9F1B-8EB73C26F92E}" type="sibTrans" cxnId="{BA8A4553-1CFF-1D42-BFF0-CB1E15769F1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GB"/>
        </a:p>
      </dgm:t>
    </dgm:pt>
    <dgm:pt modelId="{3A404794-456F-A944-B62F-77A0EA2F3CF4}">
      <dgm:prSet/>
      <dgm:spPr/>
      <dgm:t>
        <a:bodyPr/>
        <a:lstStyle/>
        <a:p>
          <a:pPr>
            <a:lnSpc>
              <a:spcPct val="100000"/>
            </a:lnSpc>
          </a:pPr>
          <a:r>
            <a:rPr lang="en-HK"/>
            <a:t>許多AI服務為學生提供特別折扣，降低學習新科技的成本和門檻。</a:t>
          </a:r>
        </a:p>
      </dgm:t>
    </dgm:pt>
    <dgm:pt modelId="{D855FF49-A119-9D4F-A53F-09D77E1B2B1F}" type="parTrans" cxnId="{CD9FB2A2-9FF5-A345-87AB-DE929E1885BD}">
      <dgm:prSet/>
      <dgm:spPr/>
      <dgm:t>
        <a:bodyPr/>
        <a:lstStyle/>
        <a:p>
          <a:endParaRPr lang="en-GB"/>
        </a:p>
      </dgm:t>
    </dgm:pt>
    <dgm:pt modelId="{D962F43F-8FF6-254A-B5AF-501B846FF5FF}" type="sibTrans" cxnId="{CD9FB2A2-9FF5-A345-87AB-DE929E1885BD}">
      <dgm:prSet/>
      <dgm:spPr/>
      <dgm:t>
        <a:bodyPr/>
        <a:lstStyle/>
        <a:p>
          <a:endParaRPr lang="en-GB"/>
        </a:p>
      </dgm:t>
    </dgm:pt>
    <dgm:pt modelId="{9A080CAE-8206-CF49-926A-DE41CEA2C66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HK"/>
            <a:t>免費方案選項</a:t>
          </a:r>
        </a:p>
      </dgm:t>
    </dgm:pt>
    <dgm:pt modelId="{6C844655-5AAE-4F47-9397-0D968DE96E39}" type="parTrans" cxnId="{4D3A0477-9187-2842-8C00-67B86B5C8538}">
      <dgm:prSet/>
      <dgm:spPr/>
      <dgm:t>
        <a:bodyPr/>
        <a:lstStyle/>
        <a:p>
          <a:endParaRPr lang="en-GB"/>
        </a:p>
      </dgm:t>
    </dgm:pt>
    <dgm:pt modelId="{2085E2C7-A3CD-EE4A-9894-B472A31FE4FA}" type="sibTrans" cxnId="{4D3A0477-9187-2842-8C00-67B86B5C8538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GB"/>
        </a:p>
      </dgm:t>
    </dgm:pt>
    <dgm:pt modelId="{8B42AC43-561D-854D-AC62-4324088B3C70}">
      <dgm:prSet/>
      <dgm:spPr/>
      <dgm:t>
        <a:bodyPr/>
        <a:lstStyle/>
        <a:p>
          <a:pPr>
            <a:lnSpc>
              <a:spcPct val="100000"/>
            </a:lnSpc>
          </a:pPr>
          <a:r>
            <a:rPr lang="en-HK"/>
            <a:t>部分AI工具提供免費方案，鼓勵學生利用科技增進學習與創造力。</a:t>
          </a:r>
        </a:p>
      </dgm:t>
    </dgm:pt>
    <dgm:pt modelId="{FF56D87D-9092-4248-A509-B7D95B2D283C}" type="parTrans" cxnId="{77531D32-2F18-DF43-B22E-C1B83EB9B11C}">
      <dgm:prSet/>
      <dgm:spPr/>
      <dgm:t>
        <a:bodyPr/>
        <a:lstStyle/>
        <a:p>
          <a:endParaRPr lang="en-GB"/>
        </a:p>
      </dgm:t>
    </dgm:pt>
    <dgm:pt modelId="{F998A872-14A8-4244-8C83-ACAF6F2674BE}" type="sibTrans" cxnId="{77531D32-2F18-DF43-B22E-C1B83EB9B11C}">
      <dgm:prSet/>
      <dgm:spPr/>
      <dgm:t>
        <a:bodyPr/>
        <a:lstStyle/>
        <a:p>
          <a:endParaRPr lang="en-GB"/>
        </a:p>
      </dgm:t>
    </dgm:pt>
    <dgm:pt modelId="{DF350556-D9F9-B844-B568-1D2AF1F46AF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HK"/>
            <a:t>促進教育應用</a:t>
          </a:r>
        </a:p>
      </dgm:t>
    </dgm:pt>
    <dgm:pt modelId="{B3EC8A73-FEBA-8D47-A056-7B98E16E90F1}" type="parTrans" cxnId="{089AA681-9B2E-3743-B2E6-38AB15FFE95E}">
      <dgm:prSet/>
      <dgm:spPr/>
      <dgm:t>
        <a:bodyPr/>
        <a:lstStyle/>
        <a:p>
          <a:endParaRPr lang="en-GB"/>
        </a:p>
      </dgm:t>
    </dgm:pt>
    <dgm:pt modelId="{094A8606-2386-EC40-B148-29076F90D016}" type="sibTrans" cxnId="{089AA681-9B2E-3743-B2E6-38AB15FFE95E}">
      <dgm:prSet/>
      <dgm:spPr/>
      <dgm:t>
        <a:bodyPr/>
        <a:lstStyle/>
        <a:p>
          <a:endParaRPr lang="en-GB"/>
        </a:p>
      </dgm:t>
    </dgm:pt>
    <dgm:pt modelId="{4F067C76-59D9-7A42-88ED-B4E844320D23}">
      <dgm:prSet/>
      <dgm:spPr/>
      <dgm:t>
        <a:bodyPr/>
        <a:lstStyle/>
        <a:p>
          <a:pPr>
            <a:lnSpc>
              <a:spcPct val="100000"/>
            </a:lnSpc>
          </a:pPr>
          <a:r>
            <a:rPr lang="en-HK"/>
            <a:t>這些優惠推動教育者和學生更積極使用AI技術提升學習成果。</a:t>
          </a:r>
        </a:p>
      </dgm:t>
    </dgm:pt>
    <dgm:pt modelId="{A9D02843-0A08-6346-9812-0821805B70F2}" type="parTrans" cxnId="{39BA890B-39EA-DF46-B3FC-AF7B9D808D6D}">
      <dgm:prSet/>
      <dgm:spPr/>
      <dgm:t>
        <a:bodyPr/>
        <a:lstStyle/>
        <a:p>
          <a:endParaRPr lang="en-GB"/>
        </a:p>
      </dgm:t>
    </dgm:pt>
    <dgm:pt modelId="{4DE235F7-09D6-CC40-93A5-A9C7E5405272}" type="sibTrans" cxnId="{39BA890B-39EA-DF46-B3FC-AF7B9D808D6D}">
      <dgm:prSet/>
      <dgm:spPr/>
      <dgm:t>
        <a:bodyPr/>
        <a:lstStyle/>
        <a:p>
          <a:endParaRPr lang="en-GB"/>
        </a:p>
      </dgm:t>
    </dgm:pt>
    <dgm:pt modelId="{E43D8D2B-E5EB-4FC0-8EB2-57DDB2030CDE}" type="pres">
      <dgm:prSet presAssocID="{FCF60C8E-857E-EB48-88D1-FA8F2201FCE4}" presName="Root" presStyleCnt="0">
        <dgm:presLayoutVars>
          <dgm:dir/>
          <dgm:resizeHandles val="exact"/>
        </dgm:presLayoutVars>
      </dgm:prSet>
      <dgm:spPr/>
    </dgm:pt>
    <dgm:pt modelId="{8FC70F66-4E29-4B21-AE11-20AEF2EB6387}" type="pres">
      <dgm:prSet presAssocID="{378DB934-A520-F441-88B4-A848FA35AA3F}" presName="Composite" presStyleCnt="0"/>
      <dgm:spPr/>
    </dgm:pt>
    <dgm:pt modelId="{76CE3823-2F6E-4F91-85C2-0E37DC2D8EDE}" type="pres">
      <dgm:prSet presAssocID="{378DB934-A520-F441-88B4-A848FA35AA3F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55" b="8"/>
          <a:stretch/>
        </a:blipFill>
      </dgm:spPr>
      <dgm:extLst>
        <a:ext uri="{E40237B7-FDA0-4F09-8148-C483321AD2D9}">
          <dgm14:cNvPr xmlns:dgm14="http://schemas.microsoft.com/office/drawing/2010/diagram" id="0" name="" descr="畢業理念"/>
        </a:ext>
      </dgm:extLst>
    </dgm:pt>
    <dgm:pt modelId="{CFA250EC-947A-4EAB-BD8A-1F936C662C40}" type="pres">
      <dgm:prSet presAssocID="{378DB934-A520-F441-88B4-A848FA35AA3F}" presName="Subtitle" presStyleLbl="revTx" presStyleIdx="0" presStyleCnt="6">
        <dgm:presLayoutVars>
          <dgm:chMax val="0"/>
          <dgm:bulletEnabled/>
        </dgm:presLayoutVars>
      </dgm:prSet>
      <dgm:spPr/>
    </dgm:pt>
    <dgm:pt modelId="{4E302D14-1C85-44D8-83FE-8E4EE8F1D0DF}" type="pres">
      <dgm:prSet presAssocID="{378DB934-A520-F441-88B4-A848FA35AA3F}" presName="Description" presStyleLbl="revTx" presStyleIdx="1" presStyleCnt="6">
        <dgm:presLayoutVars>
          <dgm:bulletEnabled/>
        </dgm:presLayoutVars>
      </dgm:prSet>
      <dgm:spPr/>
    </dgm:pt>
    <dgm:pt modelId="{5798D529-4158-4310-B4A4-51D37116B2B3}" type="pres">
      <dgm:prSet presAssocID="{A1AA3B00-8DD2-7448-9F1B-8EB73C26F92E}" presName="sibTrans" presStyleLbl="sibTrans2D1" presStyleIdx="0" presStyleCnt="0"/>
      <dgm:spPr/>
    </dgm:pt>
    <dgm:pt modelId="{65309149-479E-482C-BCB5-65030BAC9A47}" type="pres">
      <dgm:prSet presAssocID="{9A080CAE-8206-CF49-926A-DE41CEA2C665}" presName="Composite" presStyleCnt="0"/>
      <dgm:spPr/>
    </dgm:pt>
    <dgm:pt modelId="{C25494D2-B8FC-43DF-81F4-953BB9C01D2C}" type="pres">
      <dgm:prSet presAssocID="{9A080CAE-8206-CF49-926A-DE41CEA2C665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4" r="25627" b="2"/>
          <a:stretch/>
        </a:blipFill>
      </dgm:spPr>
      <dgm:extLst>
        <a:ext uri="{E40237B7-FDA0-4F09-8148-C483321AD2D9}">
          <dgm14:cNvPr xmlns:dgm14="http://schemas.microsoft.com/office/drawing/2010/diagram" id="0" name="" descr="製造自動化"/>
        </a:ext>
      </dgm:extLst>
    </dgm:pt>
    <dgm:pt modelId="{5C794D84-1112-4D88-8995-8C3E13D4A3D9}" type="pres">
      <dgm:prSet presAssocID="{9A080CAE-8206-CF49-926A-DE41CEA2C665}" presName="Subtitle" presStyleLbl="revTx" presStyleIdx="2" presStyleCnt="6">
        <dgm:presLayoutVars>
          <dgm:chMax val="0"/>
          <dgm:bulletEnabled/>
        </dgm:presLayoutVars>
      </dgm:prSet>
      <dgm:spPr/>
    </dgm:pt>
    <dgm:pt modelId="{F89A5805-705B-40EB-95E1-A9E894E43029}" type="pres">
      <dgm:prSet presAssocID="{9A080CAE-8206-CF49-926A-DE41CEA2C665}" presName="Description" presStyleLbl="revTx" presStyleIdx="3" presStyleCnt="6">
        <dgm:presLayoutVars>
          <dgm:bulletEnabled/>
        </dgm:presLayoutVars>
      </dgm:prSet>
      <dgm:spPr/>
    </dgm:pt>
    <dgm:pt modelId="{A42A4F17-436F-41CD-8889-4F781E88E4B8}" type="pres">
      <dgm:prSet presAssocID="{2085E2C7-A3CD-EE4A-9894-B472A31FE4FA}" presName="sibTrans" presStyleLbl="sibTrans2D1" presStyleIdx="0" presStyleCnt="0"/>
      <dgm:spPr/>
    </dgm:pt>
    <dgm:pt modelId="{746B5E85-64F2-4FE3-A98B-A768F5D49189}" type="pres">
      <dgm:prSet presAssocID="{DF350556-D9F9-B844-B568-1D2AF1F46AFD}" presName="Composite" presStyleCnt="0"/>
      <dgm:spPr/>
    </dgm:pt>
    <dgm:pt modelId="{9255E28B-7781-4C52-8C4D-7A6ADED4B6CD}" type="pres">
      <dgm:prSet presAssocID="{DF350556-D9F9-B844-B568-1D2AF1F46AFD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r="27792" b="8"/>
          <a:stretch/>
        </a:blipFill>
      </dgm:spPr>
      <dgm:extLst>
        <a:ext uri="{E40237B7-FDA0-4F09-8148-C483321AD2D9}">
          <dgm14:cNvPr xmlns:dgm14="http://schemas.microsoft.com/office/drawing/2010/diagram" id="0" name="" descr="孩子們一起畫畫"/>
        </a:ext>
      </dgm:extLst>
    </dgm:pt>
    <dgm:pt modelId="{F0EC2D05-ADB5-4C1A-B7E6-4A8DF728BA68}" type="pres">
      <dgm:prSet presAssocID="{DF350556-D9F9-B844-B568-1D2AF1F46AFD}" presName="Subtitle" presStyleLbl="revTx" presStyleIdx="4" presStyleCnt="6">
        <dgm:presLayoutVars>
          <dgm:chMax val="0"/>
          <dgm:bulletEnabled/>
        </dgm:presLayoutVars>
      </dgm:prSet>
      <dgm:spPr/>
    </dgm:pt>
    <dgm:pt modelId="{26211E81-CFC6-4480-B257-B5EB782502A9}" type="pres">
      <dgm:prSet presAssocID="{DF350556-D9F9-B844-B568-1D2AF1F46AFD}" presName="Description" presStyleLbl="revTx" presStyleIdx="5" presStyleCnt="6">
        <dgm:presLayoutVars>
          <dgm:bulletEnabled/>
        </dgm:presLayoutVars>
      </dgm:prSet>
      <dgm:spPr/>
    </dgm:pt>
  </dgm:ptLst>
  <dgm:cxnLst>
    <dgm:cxn modelId="{0297F609-AF20-F244-8291-E27D05AFA6A5}" type="presOf" srcId="{378DB934-A520-F441-88B4-A848FA35AA3F}" destId="{CFA250EC-947A-4EAB-BD8A-1F936C662C40}" srcOrd="0" destOrd="0" presId="urn:microsoft.com/office/officeart/2024/3/layout/verticalVisualTextBlock1"/>
    <dgm:cxn modelId="{39BA890B-39EA-DF46-B3FC-AF7B9D808D6D}" srcId="{DF350556-D9F9-B844-B568-1D2AF1F46AFD}" destId="{4F067C76-59D9-7A42-88ED-B4E844320D23}" srcOrd="0" destOrd="0" parTransId="{A9D02843-0A08-6346-9812-0821805B70F2}" sibTransId="{4DE235F7-09D6-CC40-93A5-A9C7E5405272}"/>
    <dgm:cxn modelId="{4E1A0D31-A800-5842-B6F8-B471F209CA58}" type="presOf" srcId="{4F067C76-59D9-7A42-88ED-B4E844320D23}" destId="{26211E81-CFC6-4480-B257-B5EB782502A9}" srcOrd="0" destOrd="0" presId="urn:microsoft.com/office/officeart/2024/3/layout/verticalVisualTextBlock1"/>
    <dgm:cxn modelId="{77531D32-2F18-DF43-B22E-C1B83EB9B11C}" srcId="{9A080CAE-8206-CF49-926A-DE41CEA2C665}" destId="{8B42AC43-561D-854D-AC62-4324088B3C70}" srcOrd="0" destOrd="0" parTransId="{FF56D87D-9092-4248-A509-B7D95B2D283C}" sibTransId="{F998A872-14A8-4244-8C83-ACAF6F2674BE}"/>
    <dgm:cxn modelId="{BA8A4553-1CFF-1D42-BFF0-CB1E15769F1E}" srcId="{FCF60C8E-857E-EB48-88D1-FA8F2201FCE4}" destId="{378DB934-A520-F441-88B4-A848FA35AA3F}" srcOrd="0" destOrd="0" parTransId="{CF8C8D88-66F1-9741-9D12-26F94A15C006}" sibTransId="{A1AA3B00-8DD2-7448-9F1B-8EB73C26F92E}"/>
    <dgm:cxn modelId="{3869285A-A7B8-5649-8BC7-8A2E1ACC0FA2}" type="presOf" srcId="{8B42AC43-561D-854D-AC62-4324088B3C70}" destId="{F89A5805-705B-40EB-95E1-A9E894E43029}" srcOrd="0" destOrd="0" presId="urn:microsoft.com/office/officeart/2024/3/layout/verticalVisualTextBlock1"/>
    <dgm:cxn modelId="{4D3A0477-9187-2842-8C00-67B86B5C8538}" srcId="{FCF60C8E-857E-EB48-88D1-FA8F2201FCE4}" destId="{9A080CAE-8206-CF49-926A-DE41CEA2C665}" srcOrd="1" destOrd="0" parTransId="{6C844655-5AAE-4F47-9397-0D968DE96E39}" sibTransId="{2085E2C7-A3CD-EE4A-9894-B472A31FE4FA}"/>
    <dgm:cxn modelId="{089AA681-9B2E-3743-B2E6-38AB15FFE95E}" srcId="{FCF60C8E-857E-EB48-88D1-FA8F2201FCE4}" destId="{DF350556-D9F9-B844-B568-1D2AF1F46AFD}" srcOrd="2" destOrd="0" parTransId="{B3EC8A73-FEBA-8D47-A056-7B98E16E90F1}" sibTransId="{094A8606-2386-EC40-B148-29076F90D016}"/>
    <dgm:cxn modelId="{CD9FB2A2-9FF5-A345-87AB-DE929E1885BD}" srcId="{378DB934-A520-F441-88B4-A848FA35AA3F}" destId="{3A404794-456F-A944-B62F-77A0EA2F3CF4}" srcOrd="0" destOrd="0" parTransId="{D855FF49-A119-9D4F-A53F-09D77E1B2B1F}" sibTransId="{D962F43F-8FF6-254A-B5AF-501B846FF5FF}"/>
    <dgm:cxn modelId="{C2F562BC-C20F-E04B-B3E0-C5BA3BAA4E18}" type="presOf" srcId="{A1AA3B00-8DD2-7448-9F1B-8EB73C26F92E}" destId="{5798D529-4158-4310-B4A4-51D37116B2B3}" srcOrd="0" destOrd="0" presId="urn:microsoft.com/office/officeart/2024/3/layout/verticalVisualTextBlock1"/>
    <dgm:cxn modelId="{B05B4CBD-E655-7541-9D4E-E07AA4E4EB6A}" type="presOf" srcId="{9A080CAE-8206-CF49-926A-DE41CEA2C665}" destId="{5C794D84-1112-4D88-8995-8C3E13D4A3D9}" srcOrd="0" destOrd="0" presId="urn:microsoft.com/office/officeart/2024/3/layout/verticalVisualTextBlock1"/>
    <dgm:cxn modelId="{1D68C1C7-61CB-5C45-9BF7-1C55B7A4F769}" type="presOf" srcId="{DF350556-D9F9-B844-B568-1D2AF1F46AFD}" destId="{F0EC2D05-ADB5-4C1A-B7E6-4A8DF728BA68}" srcOrd="0" destOrd="0" presId="urn:microsoft.com/office/officeart/2024/3/layout/verticalVisualTextBlock1"/>
    <dgm:cxn modelId="{ECBD2BC9-28F8-F040-862A-B186199EF9A3}" type="presOf" srcId="{3A404794-456F-A944-B62F-77A0EA2F3CF4}" destId="{4E302D14-1C85-44D8-83FE-8E4EE8F1D0DF}" srcOrd="0" destOrd="0" presId="urn:microsoft.com/office/officeart/2024/3/layout/verticalVisualTextBlock1"/>
    <dgm:cxn modelId="{EE0C11EC-C9C8-A647-90A4-BEEC3C6425B0}" type="presOf" srcId="{FCF60C8E-857E-EB48-88D1-FA8F2201FCE4}" destId="{E43D8D2B-E5EB-4FC0-8EB2-57DDB2030CDE}" srcOrd="0" destOrd="0" presId="urn:microsoft.com/office/officeart/2024/3/layout/verticalVisualTextBlock1"/>
    <dgm:cxn modelId="{D822ADFA-DE4E-DF46-892D-48D48A6DF8B0}" type="presOf" srcId="{2085E2C7-A3CD-EE4A-9894-B472A31FE4FA}" destId="{A42A4F17-436F-41CD-8889-4F781E88E4B8}" srcOrd="0" destOrd="0" presId="urn:microsoft.com/office/officeart/2024/3/layout/verticalVisualTextBlock1"/>
    <dgm:cxn modelId="{9EB3B28E-F60B-7E4A-8482-C7E2544A3051}" type="presParOf" srcId="{E43D8D2B-E5EB-4FC0-8EB2-57DDB2030CDE}" destId="{8FC70F66-4E29-4B21-AE11-20AEF2EB6387}" srcOrd="0" destOrd="0" presId="urn:microsoft.com/office/officeart/2024/3/layout/verticalVisualTextBlock1"/>
    <dgm:cxn modelId="{46AD3808-6A09-6147-9E04-23A6367C4246}" type="presParOf" srcId="{8FC70F66-4E29-4B21-AE11-20AEF2EB6387}" destId="{76CE3823-2F6E-4F91-85C2-0E37DC2D8EDE}" srcOrd="0" destOrd="0" presId="urn:microsoft.com/office/officeart/2024/3/layout/verticalVisualTextBlock1"/>
    <dgm:cxn modelId="{CFD8B400-5178-F04D-9AE6-D70917B11FD7}" type="presParOf" srcId="{8FC70F66-4E29-4B21-AE11-20AEF2EB6387}" destId="{CFA250EC-947A-4EAB-BD8A-1F936C662C40}" srcOrd="1" destOrd="0" presId="urn:microsoft.com/office/officeart/2024/3/layout/verticalVisualTextBlock1"/>
    <dgm:cxn modelId="{2782A1C4-B3A4-4048-AAC4-B092FF601D41}" type="presParOf" srcId="{8FC70F66-4E29-4B21-AE11-20AEF2EB6387}" destId="{4E302D14-1C85-44D8-83FE-8E4EE8F1D0DF}" srcOrd="2" destOrd="0" presId="urn:microsoft.com/office/officeart/2024/3/layout/verticalVisualTextBlock1"/>
    <dgm:cxn modelId="{77971CA4-63E5-CF4D-B4E2-61A8E9993C88}" type="presParOf" srcId="{E43D8D2B-E5EB-4FC0-8EB2-57DDB2030CDE}" destId="{5798D529-4158-4310-B4A4-51D37116B2B3}" srcOrd="1" destOrd="0" presId="urn:microsoft.com/office/officeart/2024/3/layout/verticalVisualTextBlock1"/>
    <dgm:cxn modelId="{D142C539-EB5C-B145-9119-623E2158C9C2}" type="presParOf" srcId="{E43D8D2B-E5EB-4FC0-8EB2-57DDB2030CDE}" destId="{65309149-479E-482C-BCB5-65030BAC9A47}" srcOrd="2" destOrd="0" presId="urn:microsoft.com/office/officeart/2024/3/layout/verticalVisualTextBlock1"/>
    <dgm:cxn modelId="{29F77046-10EC-E44A-95A9-E97AFA71D4A2}" type="presParOf" srcId="{65309149-479E-482C-BCB5-65030BAC9A47}" destId="{C25494D2-B8FC-43DF-81F4-953BB9C01D2C}" srcOrd="0" destOrd="0" presId="urn:microsoft.com/office/officeart/2024/3/layout/verticalVisualTextBlock1"/>
    <dgm:cxn modelId="{25CF0C4D-A8F4-9A44-9D20-C21D39B25DE1}" type="presParOf" srcId="{65309149-479E-482C-BCB5-65030BAC9A47}" destId="{5C794D84-1112-4D88-8995-8C3E13D4A3D9}" srcOrd="1" destOrd="0" presId="urn:microsoft.com/office/officeart/2024/3/layout/verticalVisualTextBlock1"/>
    <dgm:cxn modelId="{7FB295AD-DED1-554A-8247-B1FA453E86A9}" type="presParOf" srcId="{65309149-479E-482C-BCB5-65030BAC9A47}" destId="{F89A5805-705B-40EB-95E1-A9E894E43029}" srcOrd="2" destOrd="0" presId="urn:microsoft.com/office/officeart/2024/3/layout/verticalVisualTextBlock1"/>
    <dgm:cxn modelId="{ADF7B2EC-88EA-2A42-AF96-C49098A0FB4A}" type="presParOf" srcId="{E43D8D2B-E5EB-4FC0-8EB2-57DDB2030CDE}" destId="{A42A4F17-436F-41CD-8889-4F781E88E4B8}" srcOrd="3" destOrd="0" presId="urn:microsoft.com/office/officeart/2024/3/layout/verticalVisualTextBlock1"/>
    <dgm:cxn modelId="{D4E9CB11-A2F0-9244-8D3A-3A32950E36B9}" type="presParOf" srcId="{E43D8D2B-E5EB-4FC0-8EB2-57DDB2030CDE}" destId="{746B5E85-64F2-4FE3-A98B-A768F5D49189}" srcOrd="4" destOrd="0" presId="urn:microsoft.com/office/officeart/2024/3/layout/verticalVisualTextBlock1"/>
    <dgm:cxn modelId="{23D316C2-0410-1244-8399-1A06A4721467}" type="presParOf" srcId="{746B5E85-64F2-4FE3-A98B-A768F5D49189}" destId="{9255E28B-7781-4C52-8C4D-7A6ADED4B6CD}" srcOrd="0" destOrd="0" presId="urn:microsoft.com/office/officeart/2024/3/layout/verticalVisualTextBlock1"/>
    <dgm:cxn modelId="{2E787E64-072B-4647-AE21-3BE2A9FACF29}" type="presParOf" srcId="{746B5E85-64F2-4FE3-A98B-A768F5D49189}" destId="{F0EC2D05-ADB5-4C1A-B7E6-4A8DF728BA68}" srcOrd="1" destOrd="0" presId="urn:microsoft.com/office/officeart/2024/3/layout/verticalVisualTextBlock1"/>
    <dgm:cxn modelId="{CEA115F5-3D53-5C41-A3C6-194D6B50CAEB}" type="presParOf" srcId="{746B5E85-64F2-4FE3-A98B-A768F5D49189}" destId="{26211E81-CFC6-4480-B257-B5EB782502A9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E72EAF-1C15-1347-9577-5E40F4EEA286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15B53CFE-6FC3-604B-BC3D-8ED5CB251EF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HK"/>
            <a:t>尊重創作者權利</a:t>
          </a:r>
        </a:p>
      </dgm:t>
    </dgm:pt>
    <dgm:pt modelId="{337CE89A-CF9F-F44F-82F8-81D5E056FC21}" type="parTrans" cxnId="{362400A1-231D-EF46-9CA2-E9CE7E7B88AE}">
      <dgm:prSet/>
      <dgm:spPr/>
      <dgm:t>
        <a:bodyPr/>
        <a:lstStyle/>
        <a:p>
          <a:endParaRPr lang="en-GB"/>
        </a:p>
      </dgm:t>
    </dgm:pt>
    <dgm:pt modelId="{C93B4C2D-7F83-9E41-BFBE-7D24C4C40C39}" type="sibTrans" cxnId="{362400A1-231D-EF46-9CA2-E9CE7E7B88A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GB"/>
        </a:p>
      </dgm:t>
    </dgm:pt>
    <dgm:pt modelId="{6B08D869-076D-FD4B-9402-5B448639DC24}">
      <dgm:prSet/>
      <dgm:spPr/>
      <dgm:t>
        <a:bodyPr/>
        <a:lstStyle/>
        <a:p>
          <a:pPr>
            <a:lnSpc>
              <a:spcPct val="100000"/>
            </a:lnSpc>
          </a:pPr>
          <a:r>
            <a:rPr lang="en-HK"/>
            <a:t>遵守智慧財產權是尊重創作者努力的重要表現，有助於保護原創作品。</a:t>
          </a:r>
        </a:p>
      </dgm:t>
    </dgm:pt>
    <dgm:pt modelId="{D86DE0B1-CDB2-A645-A649-460C74299F92}" type="parTrans" cxnId="{3EEF81D2-5CED-A743-A54E-FC68DA3B1539}">
      <dgm:prSet/>
      <dgm:spPr/>
      <dgm:t>
        <a:bodyPr/>
        <a:lstStyle/>
        <a:p>
          <a:endParaRPr lang="en-GB"/>
        </a:p>
      </dgm:t>
    </dgm:pt>
    <dgm:pt modelId="{6E422E2D-F9DE-EA48-B035-0517390BBA74}" type="sibTrans" cxnId="{3EEF81D2-5CED-A743-A54E-FC68DA3B1539}">
      <dgm:prSet/>
      <dgm:spPr/>
      <dgm:t>
        <a:bodyPr/>
        <a:lstStyle/>
        <a:p>
          <a:endParaRPr lang="en-GB"/>
        </a:p>
      </dgm:t>
    </dgm:pt>
    <dgm:pt modelId="{909280C7-0D24-F24D-9D3D-4A3F8E1E957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HK"/>
            <a:t>避免抄襲冒用</a:t>
          </a:r>
        </a:p>
      </dgm:t>
    </dgm:pt>
    <dgm:pt modelId="{B7905DF5-FF37-C446-BB5A-D1D6BECE039D}" type="parTrans" cxnId="{05779383-C07B-5942-B3CE-3202ED32B398}">
      <dgm:prSet/>
      <dgm:spPr/>
      <dgm:t>
        <a:bodyPr/>
        <a:lstStyle/>
        <a:p>
          <a:endParaRPr lang="en-GB"/>
        </a:p>
      </dgm:t>
    </dgm:pt>
    <dgm:pt modelId="{0800EE29-D442-6C4D-B035-D56462FF02E3}" type="sibTrans" cxnId="{05779383-C07B-5942-B3CE-3202ED32B398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GB"/>
        </a:p>
      </dgm:t>
    </dgm:pt>
    <dgm:pt modelId="{C0E454B3-10C3-5840-9F3E-DCEEFE1097C3}">
      <dgm:prSet/>
      <dgm:spPr/>
      <dgm:t>
        <a:bodyPr/>
        <a:lstStyle/>
        <a:p>
          <a:pPr>
            <a:lnSpc>
              <a:spcPct val="100000"/>
            </a:lnSpc>
          </a:pPr>
          <a:r>
            <a:rPr lang="en-HK"/>
            <a:t>AI生成內容應避免抄襲或冒用他人作品，確保內容的合法與誠信。</a:t>
          </a:r>
        </a:p>
      </dgm:t>
    </dgm:pt>
    <dgm:pt modelId="{8BE9BC1B-9573-D443-A41B-AE9DD56982B0}" type="parTrans" cxnId="{1F12F1F9-ABD6-6147-8CB1-ED234BFA6280}">
      <dgm:prSet/>
      <dgm:spPr/>
      <dgm:t>
        <a:bodyPr/>
        <a:lstStyle/>
        <a:p>
          <a:endParaRPr lang="en-GB"/>
        </a:p>
      </dgm:t>
    </dgm:pt>
    <dgm:pt modelId="{C2B5789C-6D7B-3346-B0F7-FD65939B0977}" type="sibTrans" cxnId="{1F12F1F9-ABD6-6147-8CB1-ED234BFA6280}">
      <dgm:prSet/>
      <dgm:spPr/>
      <dgm:t>
        <a:bodyPr/>
        <a:lstStyle/>
        <a:p>
          <a:endParaRPr lang="en-GB"/>
        </a:p>
      </dgm:t>
    </dgm:pt>
    <dgm:pt modelId="{850CF6EC-1A20-244A-B05D-75BDD98CDFB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HK"/>
            <a:t>適當引用來源</a:t>
          </a:r>
        </a:p>
      </dgm:t>
    </dgm:pt>
    <dgm:pt modelId="{9DA7FF18-E766-F84F-9489-B2EE43D34B95}" type="parTrans" cxnId="{F4D98BA7-5A9C-C44A-8395-444F5B1CCB04}">
      <dgm:prSet/>
      <dgm:spPr/>
      <dgm:t>
        <a:bodyPr/>
        <a:lstStyle/>
        <a:p>
          <a:endParaRPr lang="en-GB"/>
        </a:p>
      </dgm:t>
    </dgm:pt>
    <dgm:pt modelId="{38BE9083-9E80-C040-B632-0B310D301BFF}" type="sibTrans" cxnId="{F4D98BA7-5A9C-C44A-8395-444F5B1CCB04}">
      <dgm:prSet/>
      <dgm:spPr/>
      <dgm:t>
        <a:bodyPr/>
        <a:lstStyle/>
        <a:p>
          <a:endParaRPr lang="en-GB"/>
        </a:p>
      </dgm:t>
    </dgm:pt>
    <dgm:pt modelId="{2158B96C-9EBA-9646-9FB3-DB0B7FBC2A5D}">
      <dgm:prSet/>
      <dgm:spPr/>
      <dgm:t>
        <a:bodyPr/>
        <a:lstStyle/>
        <a:p>
          <a:pPr>
            <a:lnSpc>
              <a:spcPct val="100000"/>
            </a:lnSpc>
          </a:pPr>
          <a:r>
            <a:rPr lang="en-HK"/>
            <a:t>基於他人作品的內容需適當引用來源，展現良好的倫理態度。</a:t>
          </a:r>
        </a:p>
      </dgm:t>
    </dgm:pt>
    <dgm:pt modelId="{E82E93C7-541E-054B-AA98-6894E955DF92}" type="parTrans" cxnId="{05D04F56-7494-9243-9037-63AC90A7D0C7}">
      <dgm:prSet/>
      <dgm:spPr/>
      <dgm:t>
        <a:bodyPr/>
        <a:lstStyle/>
        <a:p>
          <a:endParaRPr lang="en-GB"/>
        </a:p>
      </dgm:t>
    </dgm:pt>
    <dgm:pt modelId="{E472DD39-91AE-D240-B39B-0A97713F711B}" type="sibTrans" cxnId="{05D04F56-7494-9243-9037-63AC90A7D0C7}">
      <dgm:prSet/>
      <dgm:spPr/>
      <dgm:t>
        <a:bodyPr/>
        <a:lstStyle/>
        <a:p>
          <a:endParaRPr lang="en-GB"/>
        </a:p>
      </dgm:t>
    </dgm:pt>
    <dgm:pt modelId="{01E1FF49-AEDF-486D-93CA-C9BC989965A6}" type="pres">
      <dgm:prSet presAssocID="{54E72EAF-1C15-1347-9577-5E40F4EEA286}" presName="Root" presStyleCnt="0">
        <dgm:presLayoutVars>
          <dgm:dir/>
          <dgm:resizeHandles val="exact"/>
        </dgm:presLayoutVars>
      </dgm:prSet>
      <dgm:spPr/>
    </dgm:pt>
    <dgm:pt modelId="{0796056C-3DCD-4355-B1CD-AC53EC50D0D9}" type="pres">
      <dgm:prSet presAssocID="{15B53CFE-6FC3-604B-BC3D-8ED5CB251EF6}" presName="Composite" presStyleCnt="0"/>
      <dgm:spPr/>
    </dgm:pt>
    <dgm:pt modelId="{BB57DAC0-43B7-47C4-8DAF-3ED4DC7F8069}" type="pres">
      <dgm:prSet presAssocID="{15B53CFE-6FC3-604B-BC3D-8ED5CB251EF6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5" r="15470" b="8"/>
          <a:stretch/>
        </a:blipFill>
      </dgm:spPr>
      <dgm:extLst>
        <a:ext uri="{E40237B7-FDA0-4F09-8148-C483321AD2D9}">
          <dgm14:cNvPr xmlns:dgm14="http://schemas.microsoft.com/office/drawing/2010/diagram" id="0" name="" descr="信封上的值得信賴的品牌木製郵票庫存照片"/>
        </a:ext>
      </dgm:extLst>
    </dgm:pt>
    <dgm:pt modelId="{6F116D31-B003-400B-9C6F-220E84B2F251}" type="pres">
      <dgm:prSet presAssocID="{15B53CFE-6FC3-604B-BC3D-8ED5CB251EF6}" presName="Subtitle" presStyleLbl="revTx" presStyleIdx="0" presStyleCnt="6">
        <dgm:presLayoutVars>
          <dgm:chMax val="0"/>
          <dgm:bulletEnabled/>
        </dgm:presLayoutVars>
      </dgm:prSet>
      <dgm:spPr/>
    </dgm:pt>
    <dgm:pt modelId="{327829DB-42B7-40C3-9353-C177E1A52235}" type="pres">
      <dgm:prSet presAssocID="{15B53CFE-6FC3-604B-BC3D-8ED5CB251EF6}" presName="Description" presStyleLbl="revTx" presStyleIdx="1" presStyleCnt="6">
        <dgm:presLayoutVars>
          <dgm:bulletEnabled/>
        </dgm:presLayoutVars>
      </dgm:prSet>
      <dgm:spPr/>
    </dgm:pt>
    <dgm:pt modelId="{A4A5E2EA-878D-4370-B78E-05184744BDEF}" type="pres">
      <dgm:prSet presAssocID="{C93B4C2D-7F83-9E41-BFBE-7D24C4C40C39}" presName="sibTrans" presStyleLbl="sibTrans2D1" presStyleIdx="0" presStyleCnt="0"/>
      <dgm:spPr/>
    </dgm:pt>
    <dgm:pt modelId="{96901CDE-A9B8-4491-BEF7-ED946DE31A29}" type="pres">
      <dgm:prSet presAssocID="{909280C7-0D24-F24D-9D3D-4A3F8E1E9575}" presName="Composite" presStyleCnt="0"/>
      <dgm:spPr/>
    </dgm:pt>
    <dgm:pt modelId="{780C22BD-AB1D-4E57-9FA0-F6F30F3857C3}" type="pres">
      <dgm:prSet presAssocID="{909280C7-0D24-F24D-9D3D-4A3F8E1E9575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" r="18934" b="-9"/>
          <a:stretch/>
        </a:blipFill>
      </dgm:spPr>
      <dgm:extLst>
        <a:ext uri="{E40237B7-FDA0-4F09-8148-C483321AD2D9}">
          <dgm14:cNvPr xmlns:dgm14="http://schemas.microsoft.com/office/drawing/2010/diagram" id="0" name="" descr="創意燈泡成功靈感皺巴巴的紙"/>
        </a:ext>
      </dgm:extLst>
    </dgm:pt>
    <dgm:pt modelId="{7D0EBE91-340B-4021-9728-C6B131ABA3CE}" type="pres">
      <dgm:prSet presAssocID="{909280C7-0D24-F24D-9D3D-4A3F8E1E9575}" presName="Subtitle" presStyleLbl="revTx" presStyleIdx="2" presStyleCnt="6">
        <dgm:presLayoutVars>
          <dgm:chMax val="0"/>
          <dgm:bulletEnabled/>
        </dgm:presLayoutVars>
      </dgm:prSet>
      <dgm:spPr/>
    </dgm:pt>
    <dgm:pt modelId="{4DFD20EF-8523-4D7B-86F3-A97C5176B41A}" type="pres">
      <dgm:prSet presAssocID="{909280C7-0D24-F24D-9D3D-4A3F8E1E9575}" presName="Description" presStyleLbl="revTx" presStyleIdx="3" presStyleCnt="6">
        <dgm:presLayoutVars>
          <dgm:bulletEnabled/>
        </dgm:presLayoutVars>
      </dgm:prSet>
      <dgm:spPr/>
    </dgm:pt>
    <dgm:pt modelId="{6957A37B-02D1-4F58-BA72-86F7CAE87491}" type="pres">
      <dgm:prSet presAssocID="{0800EE29-D442-6C4D-B035-D56462FF02E3}" presName="sibTrans" presStyleLbl="sibTrans2D1" presStyleIdx="0" presStyleCnt="0"/>
      <dgm:spPr/>
    </dgm:pt>
    <dgm:pt modelId="{5FB72FC2-6522-406A-989F-CD5D159FC344}" type="pres">
      <dgm:prSet presAssocID="{850CF6EC-1A20-244A-B05D-75BDD98CDFB4}" presName="Composite" presStyleCnt="0"/>
      <dgm:spPr/>
    </dgm:pt>
    <dgm:pt modelId="{997BC3F2-6B9F-4576-B93F-D2ACC923B1EE}" type="pres">
      <dgm:prSet presAssocID="{850CF6EC-1A20-244A-B05D-75BDD98CDFB4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7" r="19558" b="8"/>
          <a:stretch/>
        </a:blipFill>
      </dgm:spPr>
      <dgm:extLst>
        <a:ext uri="{E40237B7-FDA0-4F09-8148-C483321AD2D9}">
          <dgm14:cNvPr xmlns:dgm14="http://schemas.microsoft.com/office/drawing/2010/diagram" id="0" name="" descr="攝於博茨瓦納奧卡萬戈三角洲"/>
        </a:ext>
      </dgm:extLst>
    </dgm:pt>
    <dgm:pt modelId="{06CF1675-1C56-4D00-92CB-F81F28EA4775}" type="pres">
      <dgm:prSet presAssocID="{850CF6EC-1A20-244A-B05D-75BDD98CDFB4}" presName="Subtitle" presStyleLbl="revTx" presStyleIdx="4" presStyleCnt="6">
        <dgm:presLayoutVars>
          <dgm:chMax val="0"/>
          <dgm:bulletEnabled/>
        </dgm:presLayoutVars>
      </dgm:prSet>
      <dgm:spPr/>
    </dgm:pt>
    <dgm:pt modelId="{09531658-E12B-48E2-A139-183D7E1F3F47}" type="pres">
      <dgm:prSet presAssocID="{850CF6EC-1A20-244A-B05D-75BDD98CDFB4}" presName="Description" presStyleLbl="revTx" presStyleIdx="5" presStyleCnt="6">
        <dgm:presLayoutVars>
          <dgm:bulletEnabled/>
        </dgm:presLayoutVars>
      </dgm:prSet>
      <dgm:spPr/>
    </dgm:pt>
  </dgm:ptLst>
  <dgm:cxnLst>
    <dgm:cxn modelId="{C82D2905-1AA7-8745-B54D-A09AEF510F05}" type="presOf" srcId="{C0E454B3-10C3-5840-9F3E-DCEEFE1097C3}" destId="{4DFD20EF-8523-4D7B-86F3-A97C5176B41A}" srcOrd="0" destOrd="0" presId="urn:microsoft.com/office/officeart/2024/3/layout/verticalVisualTextBlock1"/>
    <dgm:cxn modelId="{D0580527-A61A-694B-8F6A-BD99FE1AE5FB}" type="presOf" srcId="{C93B4C2D-7F83-9E41-BFBE-7D24C4C40C39}" destId="{A4A5E2EA-878D-4370-B78E-05184744BDEF}" srcOrd="0" destOrd="0" presId="urn:microsoft.com/office/officeart/2024/3/layout/verticalVisualTextBlock1"/>
    <dgm:cxn modelId="{688E6A3C-8181-A44A-8820-0877605B3E43}" type="presOf" srcId="{15B53CFE-6FC3-604B-BC3D-8ED5CB251EF6}" destId="{6F116D31-B003-400B-9C6F-220E84B2F251}" srcOrd="0" destOrd="0" presId="urn:microsoft.com/office/officeart/2024/3/layout/verticalVisualTextBlock1"/>
    <dgm:cxn modelId="{17706A4B-D77D-8E41-B7DC-6856DDA8009D}" type="presOf" srcId="{909280C7-0D24-F24D-9D3D-4A3F8E1E9575}" destId="{7D0EBE91-340B-4021-9728-C6B131ABA3CE}" srcOrd="0" destOrd="0" presId="urn:microsoft.com/office/officeart/2024/3/layout/verticalVisualTextBlock1"/>
    <dgm:cxn modelId="{05D04F56-7494-9243-9037-63AC90A7D0C7}" srcId="{850CF6EC-1A20-244A-B05D-75BDD98CDFB4}" destId="{2158B96C-9EBA-9646-9FB3-DB0B7FBC2A5D}" srcOrd="0" destOrd="0" parTransId="{E82E93C7-541E-054B-AA98-6894E955DF92}" sibTransId="{E472DD39-91AE-D240-B39B-0A97713F711B}"/>
    <dgm:cxn modelId="{5E7FD160-5D81-AE49-B52E-57BE5D5A2BC8}" type="presOf" srcId="{0800EE29-D442-6C4D-B035-D56462FF02E3}" destId="{6957A37B-02D1-4F58-BA72-86F7CAE87491}" srcOrd="0" destOrd="0" presId="urn:microsoft.com/office/officeart/2024/3/layout/verticalVisualTextBlock1"/>
    <dgm:cxn modelId="{05779383-C07B-5942-B3CE-3202ED32B398}" srcId="{54E72EAF-1C15-1347-9577-5E40F4EEA286}" destId="{909280C7-0D24-F24D-9D3D-4A3F8E1E9575}" srcOrd="1" destOrd="0" parTransId="{B7905DF5-FF37-C446-BB5A-D1D6BECE039D}" sibTransId="{0800EE29-D442-6C4D-B035-D56462FF02E3}"/>
    <dgm:cxn modelId="{362400A1-231D-EF46-9CA2-E9CE7E7B88AE}" srcId="{54E72EAF-1C15-1347-9577-5E40F4EEA286}" destId="{15B53CFE-6FC3-604B-BC3D-8ED5CB251EF6}" srcOrd="0" destOrd="0" parTransId="{337CE89A-CF9F-F44F-82F8-81D5E056FC21}" sibTransId="{C93B4C2D-7F83-9E41-BFBE-7D24C4C40C39}"/>
    <dgm:cxn modelId="{F4D98BA7-5A9C-C44A-8395-444F5B1CCB04}" srcId="{54E72EAF-1C15-1347-9577-5E40F4EEA286}" destId="{850CF6EC-1A20-244A-B05D-75BDD98CDFB4}" srcOrd="2" destOrd="0" parTransId="{9DA7FF18-E766-F84F-9489-B2EE43D34B95}" sibTransId="{38BE9083-9E80-C040-B632-0B310D301BFF}"/>
    <dgm:cxn modelId="{20CF62A8-EA8E-A84C-A30C-66EDBF1ABC97}" type="presOf" srcId="{850CF6EC-1A20-244A-B05D-75BDD98CDFB4}" destId="{06CF1675-1C56-4D00-92CB-F81F28EA4775}" srcOrd="0" destOrd="0" presId="urn:microsoft.com/office/officeart/2024/3/layout/verticalVisualTextBlock1"/>
    <dgm:cxn modelId="{E1B47FD1-FB22-EB4D-8711-9D4D8D3749FB}" type="presOf" srcId="{54E72EAF-1C15-1347-9577-5E40F4EEA286}" destId="{01E1FF49-AEDF-486D-93CA-C9BC989965A6}" srcOrd="0" destOrd="0" presId="urn:microsoft.com/office/officeart/2024/3/layout/verticalVisualTextBlock1"/>
    <dgm:cxn modelId="{3EEF81D2-5CED-A743-A54E-FC68DA3B1539}" srcId="{15B53CFE-6FC3-604B-BC3D-8ED5CB251EF6}" destId="{6B08D869-076D-FD4B-9402-5B448639DC24}" srcOrd="0" destOrd="0" parTransId="{D86DE0B1-CDB2-A645-A649-460C74299F92}" sibTransId="{6E422E2D-F9DE-EA48-B035-0517390BBA74}"/>
    <dgm:cxn modelId="{6B8FCDDD-64F5-6548-8ED1-40DB7608AF9A}" type="presOf" srcId="{6B08D869-076D-FD4B-9402-5B448639DC24}" destId="{327829DB-42B7-40C3-9353-C177E1A52235}" srcOrd="0" destOrd="0" presId="urn:microsoft.com/office/officeart/2024/3/layout/verticalVisualTextBlock1"/>
    <dgm:cxn modelId="{102CF5E4-A6A1-7547-8ACF-662F1E2A88FD}" type="presOf" srcId="{2158B96C-9EBA-9646-9FB3-DB0B7FBC2A5D}" destId="{09531658-E12B-48E2-A139-183D7E1F3F47}" srcOrd="0" destOrd="0" presId="urn:microsoft.com/office/officeart/2024/3/layout/verticalVisualTextBlock1"/>
    <dgm:cxn modelId="{1F12F1F9-ABD6-6147-8CB1-ED234BFA6280}" srcId="{909280C7-0D24-F24D-9D3D-4A3F8E1E9575}" destId="{C0E454B3-10C3-5840-9F3E-DCEEFE1097C3}" srcOrd="0" destOrd="0" parTransId="{8BE9BC1B-9573-D443-A41B-AE9DD56982B0}" sibTransId="{C2B5789C-6D7B-3346-B0F7-FD65939B0977}"/>
    <dgm:cxn modelId="{A4DCFC57-165D-364D-9681-8B7600E076C1}" type="presParOf" srcId="{01E1FF49-AEDF-486D-93CA-C9BC989965A6}" destId="{0796056C-3DCD-4355-B1CD-AC53EC50D0D9}" srcOrd="0" destOrd="0" presId="urn:microsoft.com/office/officeart/2024/3/layout/verticalVisualTextBlock1"/>
    <dgm:cxn modelId="{DB6F2133-4A07-8345-8E6C-E16632DAA2F2}" type="presParOf" srcId="{0796056C-3DCD-4355-B1CD-AC53EC50D0D9}" destId="{BB57DAC0-43B7-47C4-8DAF-3ED4DC7F8069}" srcOrd="0" destOrd="0" presId="urn:microsoft.com/office/officeart/2024/3/layout/verticalVisualTextBlock1"/>
    <dgm:cxn modelId="{A13262FA-5EE4-E242-BFF3-EFE6B8BF58F5}" type="presParOf" srcId="{0796056C-3DCD-4355-B1CD-AC53EC50D0D9}" destId="{6F116D31-B003-400B-9C6F-220E84B2F251}" srcOrd="1" destOrd="0" presId="urn:microsoft.com/office/officeart/2024/3/layout/verticalVisualTextBlock1"/>
    <dgm:cxn modelId="{51668796-AD52-164C-B168-7DF513F8D728}" type="presParOf" srcId="{0796056C-3DCD-4355-B1CD-AC53EC50D0D9}" destId="{327829DB-42B7-40C3-9353-C177E1A52235}" srcOrd="2" destOrd="0" presId="urn:microsoft.com/office/officeart/2024/3/layout/verticalVisualTextBlock1"/>
    <dgm:cxn modelId="{A48B4C02-4493-454F-88BC-F6B9EFF976B8}" type="presParOf" srcId="{01E1FF49-AEDF-486D-93CA-C9BC989965A6}" destId="{A4A5E2EA-878D-4370-B78E-05184744BDEF}" srcOrd="1" destOrd="0" presId="urn:microsoft.com/office/officeart/2024/3/layout/verticalVisualTextBlock1"/>
    <dgm:cxn modelId="{7492AB62-D459-0748-ACC0-4E5F8AB6464A}" type="presParOf" srcId="{01E1FF49-AEDF-486D-93CA-C9BC989965A6}" destId="{96901CDE-A9B8-4491-BEF7-ED946DE31A29}" srcOrd="2" destOrd="0" presId="urn:microsoft.com/office/officeart/2024/3/layout/verticalVisualTextBlock1"/>
    <dgm:cxn modelId="{FD947A1F-E91A-F24C-8DE1-68F9D76FF716}" type="presParOf" srcId="{96901CDE-A9B8-4491-BEF7-ED946DE31A29}" destId="{780C22BD-AB1D-4E57-9FA0-F6F30F3857C3}" srcOrd="0" destOrd="0" presId="urn:microsoft.com/office/officeart/2024/3/layout/verticalVisualTextBlock1"/>
    <dgm:cxn modelId="{A56805A7-A9EE-0040-9F26-70B7A0820E93}" type="presParOf" srcId="{96901CDE-A9B8-4491-BEF7-ED946DE31A29}" destId="{7D0EBE91-340B-4021-9728-C6B131ABA3CE}" srcOrd="1" destOrd="0" presId="urn:microsoft.com/office/officeart/2024/3/layout/verticalVisualTextBlock1"/>
    <dgm:cxn modelId="{3D39EF22-D030-A04D-820F-5D7EC3E88EA8}" type="presParOf" srcId="{96901CDE-A9B8-4491-BEF7-ED946DE31A29}" destId="{4DFD20EF-8523-4D7B-86F3-A97C5176B41A}" srcOrd="2" destOrd="0" presId="urn:microsoft.com/office/officeart/2024/3/layout/verticalVisualTextBlock1"/>
    <dgm:cxn modelId="{A466E23F-4781-D04B-A98E-8DAC1B4D318E}" type="presParOf" srcId="{01E1FF49-AEDF-486D-93CA-C9BC989965A6}" destId="{6957A37B-02D1-4F58-BA72-86F7CAE87491}" srcOrd="3" destOrd="0" presId="urn:microsoft.com/office/officeart/2024/3/layout/verticalVisualTextBlock1"/>
    <dgm:cxn modelId="{B85C03BB-AF71-F645-B38E-0FF497BF01D2}" type="presParOf" srcId="{01E1FF49-AEDF-486D-93CA-C9BC989965A6}" destId="{5FB72FC2-6522-406A-989F-CD5D159FC344}" srcOrd="4" destOrd="0" presId="urn:microsoft.com/office/officeart/2024/3/layout/verticalVisualTextBlock1"/>
    <dgm:cxn modelId="{349EA542-002D-0241-963B-DCD476A95959}" type="presParOf" srcId="{5FB72FC2-6522-406A-989F-CD5D159FC344}" destId="{997BC3F2-6B9F-4576-B93F-D2ACC923B1EE}" srcOrd="0" destOrd="0" presId="urn:microsoft.com/office/officeart/2024/3/layout/verticalVisualTextBlock1"/>
    <dgm:cxn modelId="{F33938E5-FFAC-024E-934B-0AFC3277B594}" type="presParOf" srcId="{5FB72FC2-6522-406A-989F-CD5D159FC344}" destId="{06CF1675-1C56-4D00-92CB-F81F28EA4775}" srcOrd="1" destOrd="0" presId="urn:microsoft.com/office/officeart/2024/3/layout/verticalVisualTextBlock1"/>
    <dgm:cxn modelId="{F81C3193-25C9-F74E-9EE8-A0D68994AC1E}" type="presParOf" srcId="{5FB72FC2-6522-406A-989F-CD5D159FC344}" destId="{09531658-E12B-48E2-A139-183D7E1F3F47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335319-EE50-8E42-8790-AA94CCEB88D3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47149141-132A-1D45-9AC3-0C7D92B9F04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HK"/>
            <a:t>使用者擁有決策權</a:t>
          </a:r>
        </a:p>
      </dgm:t>
    </dgm:pt>
    <dgm:pt modelId="{36FB88F0-8BA9-3340-B657-01EF5EC5722F}" type="parTrans" cxnId="{0AC8B501-6C02-D04A-A81A-E38105A30C73}">
      <dgm:prSet/>
      <dgm:spPr/>
      <dgm:t>
        <a:bodyPr/>
        <a:lstStyle/>
        <a:p>
          <a:endParaRPr lang="en-GB"/>
        </a:p>
      </dgm:t>
    </dgm:pt>
    <dgm:pt modelId="{A1B8A350-B47C-D44C-9233-A284B03E46EF}" type="sibTrans" cxnId="{0AC8B501-6C02-D04A-A81A-E38105A30C73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GB"/>
        </a:p>
      </dgm:t>
    </dgm:pt>
    <dgm:pt modelId="{EF078B87-DE86-B445-84EE-4E0BBF58EE95}">
      <dgm:prSet/>
      <dgm:spPr/>
      <dgm:t>
        <a:bodyPr/>
        <a:lstStyle/>
        <a:p>
          <a:pPr>
            <a:lnSpc>
              <a:spcPct val="100000"/>
            </a:lnSpc>
          </a:pPr>
          <a:r>
            <a:rPr lang="en-HK"/>
            <a:t>最終決策權屬於使用者，AI只是輔助工具，不能替代人類判斷。</a:t>
          </a:r>
        </a:p>
      </dgm:t>
    </dgm:pt>
    <dgm:pt modelId="{54835EAD-3AE1-A148-AC83-1FD4157CE55D}" type="parTrans" cxnId="{D15E1ADE-A110-8340-A5E1-A51352DDA9DC}">
      <dgm:prSet/>
      <dgm:spPr/>
      <dgm:t>
        <a:bodyPr/>
        <a:lstStyle/>
        <a:p>
          <a:endParaRPr lang="en-GB"/>
        </a:p>
      </dgm:t>
    </dgm:pt>
    <dgm:pt modelId="{9AF736BC-FC3C-5344-AD89-03516AAA1317}" type="sibTrans" cxnId="{D15E1ADE-A110-8340-A5E1-A51352DDA9DC}">
      <dgm:prSet/>
      <dgm:spPr/>
      <dgm:t>
        <a:bodyPr/>
        <a:lstStyle/>
        <a:p>
          <a:endParaRPr lang="en-GB"/>
        </a:p>
      </dgm:t>
    </dgm:pt>
    <dgm:pt modelId="{88C25D10-2AA4-F344-81B7-6D3525C2C2D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HK"/>
            <a:t>AI輔助工具角色</a:t>
          </a:r>
        </a:p>
      </dgm:t>
    </dgm:pt>
    <dgm:pt modelId="{CBE8BE14-4095-F542-8DAB-7B9F3D8A46EF}" type="parTrans" cxnId="{2F6FD492-FF8A-1042-A81A-DA96D92D8A28}">
      <dgm:prSet/>
      <dgm:spPr/>
      <dgm:t>
        <a:bodyPr/>
        <a:lstStyle/>
        <a:p>
          <a:endParaRPr lang="en-GB"/>
        </a:p>
      </dgm:t>
    </dgm:pt>
    <dgm:pt modelId="{9304EDC6-6F7A-F443-86D7-12D8B9873C5E}" type="sibTrans" cxnId="{2F6FD492-FF8A-1042-A81A-DA96D92D8A28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GB"/>
        </a:p>
      </dgm:t>
    </dgm:pt>
    <dgm:pt modelId="{3CCF54F2-B56F-434C-B176-1890CA8078DD}">
      <dgm:prSet/>
      <dgm:spPr/>
      <dgm:t>
        <a:bodyPr/>
        <a:lstStyle/>
        <a:p>
          <a:pPr>
            <a:lnSpc>
              <a:spcPct val="100000"/>
            </a:lnSpc>
          </a:pPr>
          <a:r>
            <a:rPr lang="en-HK"/>
            <a:t>AI能提供建議與協助，但需結合使用者自身專業與判斷力使用。</a:t>
          </a:r>
        </a:p>
      </dgm:t>
    </dgm:pt>
    <dgm:pt modelId="{318CBE96-039B-324F-B613-2E9C8A263097}" type="parTrans" cxnId="{846E5CE9-8E74-8949-A7C8-67076A1F9825}">
      <dgm:prSet/>
      <dgm:spPr/>
      <dgm:t>
        <a:bodyPr/>
        <a:lstStyle/>
        <a:p>
          <a:endParaRPr lang="en-GB"/>
        </a:p>
      </dgm:t>
    </dgm:pt>
    <dgm:pt modelId="{16A3C2C2-B1D4-9D40-9AF3-B8CB73AA1997}" type="sibTrans" cxnId="{846E5CE9-8E74-8949-A7C8-67076A1F9825}">
      <dgm:prSet/>
      <dgm:spPr/>
      <dgm:t>
        <a:bodyPr/>
        <a:lstStyle/>
        <a:p>
          <a:endParaRPr lang="en-GB"/>
        </a:p>
      </dgm:t>
    </dgm:pt>
    <dgm:pt modelId="{97EC1B2D-CABF-9948-9E50-8823BCB1E99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HK"/>
            <a:t>創造理想成果</a:t>
          </a:r>
        </a:p>
      </dgm:t>
    </dgm:pt>
    <dgm:pt modelId="{6DB81690-1E98-8946-8E37-E0A4FD950F86}" type="parTrans" cxnId="{FFB40FC2-EBE9-7647-ABA6-5552DF951C78}">
      <dgm:prSet/>
      <dgm:spPr/>
      <dgm:t>
        <a:bodyPr/>
        <a:lstStyle/>
        <a:p>
          <a:endParaRPr lang="en-GB"/>
        </a:p>
      </dgm:t>
    </dgm:pt>
    <dgm:pt modelId="{67735888-A0D1-7B4B-9228-49379D8FBD57}" type="sibTrans" cxnId="{FFB40FC2-EBE9-7647-ABA6-5552DF951C78}">
      <dgm:prSet/>
      <dgm:spPr/>
      <dgm:t>
        <a:bodyPr/>
        <a:lstStyle/>
        <a:p>
          <a:endParaRPr lang="en-GB"/>
        </a:p>
      </dgm:t>
    </dgm:pt>
    <dgm:pt modelId="{87F3F417-8212-3942-99FD-F21495557C3C}">
      <dgm:prSet/>
      <dgm:spPr/>
      <dgm:t>
        <a:bodyPr/>
        <a:lstStyle/>
        <a:p>
          <a:pPr>
            <a:lnSpc>
              <a:spcPct val="100000"/>
            </a:lnSpc>
          </a:pPr>
          <a:r>
            <a:rPr lang="en-HK"/>
            <a:t>結合AI和個人判斷，達成最優質且符合需求的結果。</a:t>
          </a:r>
        </a:p>
      </dgm:t>
    </dgm:pt>
    <dgm:pt modelId="{57BE7494-2A06-AD42-AD75-32C49F68035B}" type="parTrans" cxnId="{9D7A19CD-D4D1-EA4B-BC89-C912A9B829C8}">
      <dgm:prSet/>
      <dgm:spPr/>
      <dgm:t>
        <a:bodyPr/>
        <a:lstStyle/>
        <a:p>
          <a:endParaRPr lang="en-GB"/>
        </a:p>
      </dgm:t>
    </dgm:pt>
    <dgm:pt modelId="{4D8CD906-BD85-CC43-A307-395752E5E053}" type="sibTrans" cxnId="{9D7A19CD-D4D1-EA4B-BC89-C912A9B829C8}">
      <dgm:prSet/>
      <dgm:spPr/>
      <dgm:t>
        <a:bodyPr/>
        <a:lstStyle/>
        <a:p>
          <a:endParaRPr lang="en-GB"/>
        </a:p>
      </dgm:t>
    </dgm:pt>
    <dgm:pt modelId="{AA547A9D-D8C8-458C-A168-D9D138343B4A}" type="pres">
      <dgm:prSet presAssocID="{E0335319-EE50-8E42-8790-AA94CCEB88D3}" presName="Root" presStyleCnt="0">
        <dgm:presLayoutVars>
          <dgm:dir/>
          <dgm:resizeHandles val="exact"/>
        </dgm:presLayoutVars>
      </dgm:prSet>
      <dgm:spPr/>
    </dgm:pt>
    <dgm:pt modelId="{1B49F7E3-3EEF-4E35-81E0-EB25EC670922}" type="pres">
      <dgm:prSet presAssocID="{47149141-132A-1D45-9AC3-0C7D92B9F040}" presName="Composite" presStyleCnt="0"/>
      <dgm:spPr/>
    </dgm:pt>
    <dgm:pt modelId="{A8DF9192-A098-47FF-B383-6915310A6042}" type="pres">
      <dgm:prSet presAssocID="{47149141-132A-1D45-9AC3-0C7D92B9F040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6" r="11233" b="-2"/>
          <a:stretch/>
        </a:blipFill>
      </dgm:spPr>
      <dgm:extLst>
        <a:ext uri="{E40237B7-FDA0-4F09-8148-C483321AD2D9}">
          <dgm14:cNvPr xmlns:dgm14="http://schemas.microsoft.com/office/drawing/2010/diagram" id="0" name="" descr="團隊合作概念，有兩個商人，“搜索”和“想法”符號。"/>
        </a:ext>
      </dgm:extLst>
    </dgm:pt>
    <dgm:pt modelId="{83B2064A-6344-4EEA-B335-14C4E64370AC}" type="pres">
      <dgm:prSet presAssocID="{47149141-132A-1D45-9AC3-0C7D92B9F040}" presName="Subtitle" presStyleLbl="revTx" presStyleIdx="0" presStyleCnt="6">
        <dgm:presLayoutVars>
          <dgm:chMax val="0"/>
          <dgm:bulletEnabled/>
        </dgm:presLayoutVars>
      </dgm:prSet>
      <dgm:spPr/>
    </dgm:pt>
    <dgm:pt modelId="{C137C6FA-ACA4-49E6-95F5-FCE45A4BE88A}" type="pres">
      <dgm:prSet presAssocID="{47149141-132A-1D45-9AC3-0C7D92B9F040}" presName="Description" presStyleLbl="revTx" presStyleIdx="1" presStyleCnt="6">
        <dgm:presLayoutVars>
          <dgm:bulletEnabled/>
        </dgm:presLayoutVars>
      </dgm:prSet>
      <dgm:spPr/>
    </dgm:pt>
    <dgm:pt modelId="{380F2E0A-3129-4EE2-92A7-227C2EE5AA2A}" type="pres">
      <dgm:prSet presAssocID="{A1B8A350-B47C-D44C-9233-A284B03E46EF}" presName="sibTrans" presStyleLbl="sibTrans2D1" presStyleIdx="0" presStyleCnt="0"/>
      <dgm:spPr/>
    </dgm:pt>
    <dgm:pt modelId="{A38750E9-9EE6-44B6-9336-6371869C3806}" type="pres">
      <dgm:prSet presAssocID="{88C25D10-2AA4-F344-81B7-6D3525C2C2D8}" presName="Composite" presStyleCnt="0"/>
      <dgm:spPr/>
    </dgm:pt>
    <dgm:pt modelId="{0FF2D90D-B0C5-46D4-960F-445B72C756C4}" type="pres">
      <dgm:prSet presAssocID="{88C25D10-2AA4-F344-81B7-6D3525C2C2D8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1" r="3434" b="8"/>
          <a:stretch/>
        </a:blipFill>
      </dgm:spPr>
      <dgm:extLst>
        <a:ext uri="{E40237B7-FDA0-4F09-8148-C483321AD2D9}">
          <dgm14:cNvPr xmlns:dgm14="http://schemas.microsoft.com/office/drawing/2010/diagram" id="0" name="" descr="年輕人在手機上做筆記"/>
        </a:ext>
      </dgm:extLst>
    </dgm:pt>
    <dgm:pt modelId="{AE4FC350-B0E4-4203-A335-5FEA9CF49FEF}" type="pres">
      <dgm:prSet presAssocID="{88C25D10-2AA4-F344-81B7-6D3525C2C2D8}" presName="Subtitle" presStyleLbl="revTx" presStyleIdx="2" presStyleCnt="6">
        <dgm:presLayoutVars>
          <dgm:chMax val="0"/>
          <dgm:bulletEnabled/>
        </dgm:presLayoutVars>
      </dgm:prSet>
      <dgm:spPr/>
    </dgm:pt>
    <dgm:pt modelId="{FF5BC1EE-F6F4-421C-93B8-F256EAE7B747}" type="pres">
      <dgm:prSet presAssocID="{88C25D10-2AA4-F344-81B7-6D3525C2C2D8}" presName="Description" presStyleLbl="revTx" presStyleIdx="3" presStyleCnt="6">
        <dgm:presLayoutVars>
          <dgm:bulletEnabled/>
        </dgm:presLayoutVars>
      </dgm:prSet>
      <dgm:spPr/>
    </dgm:pt>
    <dgm:pt modelId="{5887463C-75DB-4C93-B4F9-944B179DA92B}" type="pres">
      <dgm:prSet presAssocID="{9304EDC6-6F7A-F443-86D7-12D8B9873C5E}" presName="sibTrans" presStyleLbl="sibTrans2D1" presStyleIdx="0" presStyleCnt="0"/>
      <dgm:spPr/>
    </dgm:pt>
    <dgm:pt modelId="{A94D3559-3C7D-40E4-AEAE-4D85E7EF7E9A}" type="pres">
      <dgm:prSet presAssocID="{97EC1B2D-CABF-9948-9E50-8823BCB1E997}" presName="Composite" presStyleCnt="0"/>
      <dgm:spPr/>
    </dgm:pt>
    <dgm:pt modelId="{9D8902CA-6B80-4087-BCD5-AC975022E5BB}" type="pres">
      <dgm:prSet presAssocID="{97EC1B2D-CABF-9948-9E50-8823BCB1E997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0" r="11891" b="2"/>
          <a:stretch/>
        </a:blipFill>
      </dgm:spPr>
      <dgm:extLst>
        <a:ext uri="{E40237B7-FDA0-4F09-8148-C483321AD2D9}">
          <dgm14:cNvPr xmlns:dgm14="http://schemas.microsoft.com/office/drawing/2010/diagram" id="0" name="" descr="使用用戶界面技術展示地球和網絡全息圖的女性。"/>
        </a:ext>
      </dgm:extLst>
    </dgm:pt>
    <dgm:pt modelId="{C805326C-7750-4D3E-B446-B16223560DBA}" type="pres">
      <dgm:prSet presAssocID="{97EC1B2D-CABF-9948-9E50-8823BCB1E997}" presName="Subtitle" presStyleLbl="revTx" presStyleIdx="4" presStyleCnt="6">
        <dgm:presLayoutVars>
          <dgm:chMax val="0"/>
          <dgm:bulletEnabled/>
        </dgm:presLayoutVars>
      </dgm:prSet>
      <dgm:spPr/>
    </dgm:pt>
    <dgm:pt modelId="{86E093EA-D951-4DBF-BF00-B657C34F8806}" type="pres">
      <dgm:prSet presAssocID="{97EC1B2D-CABF-9948-9E50-8823BCB1E997}" presName="Description" presStyleLbl="revTx" presStyleIdx="5" presStyleCnt="6">
        <dgm:presLayoutVars>
          <dgm:bulletEnabled/>
        </dgm:presLayoutVars>
      </dgm:prSet>
      <dgm:spPr/>
    </dgm:pt>
  </dgm:ptLst>
  <dgm:cxnLst>
    <dgm:cxn modelId="{0AC8B501-6C02-D04A-A81A-E38105A30C73}" srcId="{E0335319-EE50-8E42-8790-AA94CCEB88D3}" destId="{47149141-132A-1D45-9AC3-0C7D92B9F040}" srcOrd="0" destOrd="0" parTransId="{36FB88F0-8BA9-3340-B657-01EF5EC5722F}" sibTransId="{A1B8A350-B47C-D44C-9233-A284B03E46EF}"/>
    <dgm:cxn modelId="{C4350B43-CCDB-B84B-8B86-2A3E46EF516B}" type="presOf" srcId="{A1B8A350-B47C-D44C-9233-A284B03E46EF}" destId="{380F2E0A-3129-4EE2-92A7-227C2EE5AA2A}" srcOrd="0" destOrd="0" presId="urn:microsoft.com/office/officeart/2024/3/layout/verticalVisualTextBlock1"/>
    <dgm:cxn modelId="{84FC757C-1CBB-2D42-9E41-6382D5DB3D3C}" type="presOf" srcId="{88C25D10-2AA4-F344-81B7-6D3525C2C2D8}" destId="{AE4FC350-B0E4-4203-A335-5FEA9CF49FEF}" srcOrd="0" destOrd="0" presId="urn:microsoft.com/office/officeart/2024/3/layout/verticalVisualTextBlock1"/>
    <dgm:cxn modelId="{7FFDD280-52A2-CE45-BAAC-571E00B2BB38}" type="presOf" srcId="{3CCF54F2-B56F-434C-B176-1890CA8078DD}" destId="{FF5BC1EE-F6F4-421C-93B8-F256EAE7B747}" srcOrd="0" destOrd="0" presId="urn:microsoft.com/office/officeart/2024/3/layout/verticalVisualTextBlock1"/>
    <dgm:cxn modelId="{55C25A8B-49BE-3341-9A88-BF5EB6D68DEA}" type="presOf" srcId="{E0335319-EE50-8E42-8790-AA94CCEB88D3}" destId="{AA547A9D-D8C8-458C-A168-D9D138343B4A}" srcOrd="0" destOrd="0" presId="urn:microsoft.com/office/officeart/2024/3/layout/verticalVisualTextBlock1"/>
    <dgm:cxn modelId="{6A8B658B-7F01-124A-BAA9-988DFF22105F}" type="presOf" srcId="{97EC1B2D-CABF-9948-9E50-8823BCB1E997}" destId="{C805326C-7750-4D3E-B446-B16223560DBA}" srcOrd="0" destOrd="0" presId="urn:microsoft.com/office/officeart/2024/3/layout/verticalVisualTextBlock1"/>
    <dgm:cxn modelId="{2F6FD492-FF8A-1042-A81A-DA96D92D8A28}" srcId="{E0335319-EE50-8E42-8790-AA94CCEB88D3}" destId="{88C25D10-2AA4-F344-81B7-6D3525C2C2D8}" srcOrd="1" destOrd="0" parTransId="{CBE8BE14-4095-F542-8DAB-7B9F3D8A46EF}" sibTransId="{9304EDC6-6F7A-F443-86D7-12D8B9873C5E}"/>
    <dgm:cxn modelId="{914DDC98-0E1E-5548-AF4B-24DAE11F0A09}" type="presOf" srcId="{EF078B87-DE86-B445-84EE-4E0BBF58EE95}" destId="{C137C6FA-ACA4-49E6-95F5-FCE45A4BE88A}" srcOrd="0" destOrd="0" presId="urn:microsoft.com/office/officeart/2024/3/layout/verticalVisualTextBlock1"/>
    <dgm:cxn modelId="{71B860AE-48BE-F344-92A4-DEEDCAC9B613}" type="presOf" srcId="{9304EDC6-6F7A-F443-86D7-12D8B9873C5E}" destId="{5887463C-75DB-4C93-B4F9-944B179DA92B}" srcOrd="0" destOrd="0" presId="urn:microsoft.com/office/officeart/2024/3/layout/verticalVisualTextBlock1"/>
    <dgm:cxn modelId="{3A34D3BB-218A-6C42-8C5D-E5724151E0C7}" type="presOf" srcId="{87F3F417-8212-3942-99FD-F21495557C3C}" destId="{86E093EA-D951-4DBF-BF00-B657C34F8806}" srcOrd="0" destOrd="0" presId="urn:microsoft.com/office/officeart/2024/3/layout/verticalVisualTextBlock1"/>
    <dgm:cxn modelId="{FFB40FC2-EBE9-7647-ABA6-5552DF951C78}" srcId="{E0335319-EE50-8E42-8790-AA94CCEB88D3}" destId="{97EC1B2D-CABF-9948-9E50-8823BCB1E997}" srcOrd="2" destOrd="0" parTransId="{6DB81690-1E98-8946-8E37-E0A4FD950F86}" sibTransId="{67735888-A0D1-7B4B-9228-49379D8FBD57}"/>
    <dgm:cxn modelId="{9D7A19CD-D4D1-EA4B-BC89-C912A9B829C8}" srcId="{97EC1B2D-CABF-9948-9E50-8823BCB1E997}" destId="{87F3F417-8212-3942-99FD-F21495557C3C}" srcOrd="0" destOrd="0" parTransId="{57BE7494-2A06-AD42-AD75-32C49F68035B}" sibTransId="{4D8CD906-BD85-CC43-A307-395752E5E053}"/>
    <dgm:cxn modelId="{D15E1ADE-A110-8340-A5E1-A51352DDA9DC}" srcId="{47149141-132A-1D45-9AC3-0C7D92B9F040}" destId="{EF078B87-DE86-B445-84EE-4E0BBF58EE95}" srcOrd="0" destOrd="0" parTransId="{54835EAD-3AE1-A148-AC83-1FD4157CE55D}" sibTransId="{9AF736BC-FC3C-5344-AD89-03516AAA1317}"/>
    <dgm:cxn modelId="{846E5CE9-8E74-8949-A7C8-67076A1F9825}" srcId="{88C25D10-2AA4-F344-81B7-6D3525C2C2D8}" destId="{3CCF54F2-B56F-434C-B176-1890CA8078DD}" srcOrd="0" destOrd="0" parTransId="{318CBE96-039B-324F-B613-2E9C8A263097}" sibTransId="{16A3C2C2-B1D4-9D40-9AF3-B8CB73AA1997}"/>
    <dgm:cxn modelId="{63AA35FF-7794-4A42-A915-BA6F7ECC5168}" type="presOf" srcId="{47149141-132A-1D45-9AC3-0C7D92B9F040}" destId="{83B2064A-6344-4EEA-B335-14C4E64370AC}" srcOrd="0" destOrd="0" presId="urn:microsoft.com/office/officeart/2024/3/layout/verticalVisualTextBlock1"/>
    <dgm:cxn modelId="{A9142A7F-0351-9545-8925-779EB2DBEBB5}" type="presParOf" srcId="{AA547A9D-D8C8-458C-A168-D9D138343B4A}" destId="{1B49F7E3-3EEF-4E35-81E0-EB25EC670922}" srcOrd="0" destOrd="0" presId="urn:microsoft.com/office/officeart/2024/3/layout/verticalVisualTextBlock1"/>
    <dgm:cxn modelId="{16EFE96E-D748-1A46-B8C8-8875B3A6EFE0}" type="presParOf" srcId="{1B49F7E3-3EEF-4E35-81E0-EB25EC670922}" destId="{A8DF9192-A098-47FF-B383-6915310A6042}" srcOrd="0" destOrd="0" presId="urn:microsoft.com/office/officeart/2024/3/layout/verticalVisualTextBlock1"/>
    <dgm:cxn modelId="{F81380C7-3C82-EE41-8396-5ED6B2CD7622}" type="presParOf" srcId="{1B49F7E3-3EEF-4E35-81E0-EB25EC670922}" destId="{83B2064A-6344-4EEA-B335-14C4E64370AC}" srcOrd="1" destOrd="0" presId="urn:microsoft.com/office/officeart/2024/3/layout/verticalVisualTextBlock1"/>
    <dgm:cxn modelId="{8B93034D-A480-0A40-8614-00ED16DAABA1}" type="presParOf" srcId="{1B49F7E3-3EEF-4E35-81E0-EB25EC670922}" destId="{C137C6FA-ACA4-49E6-95F5-FCE45A4BE88A}" srcOrd="2" destOrd="0" presId="urn:microsoft.com/office/officeart/2024/3/layout/verticalVisualTextBlock1"/>
    <dgm:cxn modelId="{383F878F-880F-C94C-94CD-761B0EC47ACE}" type="presParOf" srcId="{AA547A9D-D8C8-458C-A168-D9D138343B4A}" destId="{380F2E0A-3129-4EE2-92A7-227C2EE5AA2A}" srcOrd="1" destOrd="0" presId="urn:microsoft.com/office/officeart/2024/3/layout/verticalVisualTextBlock1"/>
    <dgm:cxn modelId="{88097299-D8F8-FA49-A879-91DEB07054BC}" type="presParOf" srcId="{AA547A9D-D8C8-458C-A168-D9D138343B4A}" destId="{A38750E9-9EE6-44B6-9336-6371869C3806}" srcOrd="2" destOrd="0" presId="urn:microsoft.com/office/officeart/2024/3/layout/verticalVisualTextBlock1"/>
    <dgm:cxn modelId="{29955A86-BC43-4546-A143-A244396EC58F}" type="presParOf" srcId="{A38750E9-9EE6-44B6-9336-6371869C3806}" destId="{0FF2D90D-B0C5-46D4-960F-445B72C756C4}" srcOrd="0" destOrd="0" presId="urn:microsoft.com/office/officeart/2024/3/layout/verticalVisualTextBlock1"/>
    <dgm:cxn modelId="{90141929-3F0F-1F41-BCCA-2B3C35C18E03}" type="presParOf" srcId="{A38750E9-9EE6-44B6-9336-6371869C3806}" destId="{AE4FC350-B0E4-4203-A335-5FEA9CF49FEF}" srcOrd="1" destOrd="0" presId="urn:microsoft.com/office/officeart/2024/3/layout/verticalVisualTextBlock1"/>
    <dgm:cxn modelId="{F27ADE6F-263C-204E-8BAF-642DE54DDDA8}" type="presParOf" srcId="{A38750E9-9EE6-44B6-9336-6371869C3806}" destId="{FF5BC1EE-F6F4-421C-93B8-F256EAE7B747}" srcOrd="2" destOrd="0" presId="urn:microsoft.com/office/officeart/2024/3/layout/verticalVisualTextBlock1"/>
    <dgm:cxn modelId="{D31B0F48-87DE-A242-A76F-832E7D546212}" type="presParOf" srcId="{AA547A9D-D8C8-458C-A168-D9D138343B4A}" destId="{5887463C-75DB-4C93-B4F9-944B179DA92B}" srcOrd="3" destOrd="0" presId="urn:microsoft.com/office/officeart/2024/3/layout/verticalVisualTextBlock1"/>
    <dgm:cxn modelId="{47A10C46-8D76-AC42-ACEA-91EE34169A3C}" type="presParOf" srcId="{AA547A9D-D8C8-458C-A168-D9D138343B4A}" destId="{A94D3559-3C7D-40E4-AEAE-4D85E7EF7E9A}" srcOrd="4" destOrd="0" presId="urn:microsoft.com/office/officeart/2024/3/layout/verticalVisualTextBlock1"/>
    <dgm:cxn modelId="{DEBD8318-3A8A-2543-A056-A35994E875AF}" type="presParOf" srcId="{A94D3559-3C7D-40E4-AEAE-4D85E7EF7E9A}" destId="{9D8902CA-6B80-4087-BCD5-AC975022E5BB}" srcOrd="0" destOrd="0" presId="urn:microsoft.com/office/officeart/2024/3/layout/verticalVisualTextBlock1"/>
    <dgm:cxn modelId="{7740ADB9-A7A0-F04B-9366-091F54366454}" type="presParOf" srcId="{A94D3559-3C7D-40E4-AEAE-4D85E7EF7E9A}" destId="{C805326C-7750-4D3E-B446-B16223560DBA}" srcOrd="1" destOrd="0" presId="urn:microsoft.com/office/officeart/2024/3/layout/verticalVisualTextBlock1"/>
    <dgm:cxn modelId="{1670DD5F-3090-CD43-A468-50410C90DB47}" type="presParOf" srcId="{A94D3559-3C7D-40E4-AEAE-4D85E7EF7E9A}" destId="{86E093EA-D951-4DBF-BF00-B657C34F8806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7EE24D-C30F-1545-A5D7-59CC55881381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3A55BBEB-F0CD-5446-911E-30F79226F13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HK"/>
            <a:t>了解AI優勢與限制</a:t>
          </a:r>
        </a:p>
      </dgm:t>
    </dgm:pt>
    <dgm:pt modelId="{AFCC614A-F901-0D45-B429-C272EEAE7574}" type="parTrans" cxnId="{F6707963-0AF1-4E45-A8B5-136CC249F9E0}">
      <dgm:prSet/>
      <dgm:spPr/>
      <dgm:t>
        <a:bodyPr/>
        <a:lstStyle/>
        <a:p>
          <a:endParaRPr lang="en-GB"/>
        </a:p>
      </dgm:t>
    </dgm:pt>
    <dgm:pt modelId="{15B5D089-029A-9444-A591-8B03E545F0F8}" type="sibTrans" cxnId="{F6707963-0AF1-4E45-A8B5-136CC249F9E0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GB"/>
        </a:p>
      </dgm:t>
    </dgm:pt>
    <dgm:pt modelId="{85210C3C-BD40-CC46-A3C7-80F53F2FE9A9}">
      <dgm:prSet/>
      <dgm:spPr/>
      <dgm:t>
        <a:bodyPr/>
        <a:lstStyle/>
        <a:p>
          <a:pPr>
            <a:lnSpc>
              <a:spcPct val="100000"/>
            </a:lnSpc>
          </a:pPr>
          <a:r>
            <a:rPr lang="en-HK"/>
            <a:t>認識人工智慧的長處與局限，有助於合理利用科技資源，提高工作效率。</a:t>
          </a:r>
        </a:p>
      </dgm:t>
    </dgm:pt>
    <dgm:pt modelId="{1ED47A02-F13F-8241-B0AA-3557279584A9}" type="parTrans" cxnId="{FEF108EB-AC68-1943-97C5-9024E200B4D5}">
      <dgm:prSet/>
      <dgm:spPr/>
      <dgm:t>
        <a:bodyPr/>
        <a:lstStyle/>
        <a:p>
          <a:endParaRPr lang="en-GB"/>
        </a:p>
      </dgm:t>
    </dgm:pt>
    <dgm:pt modelId="{CF4909F8-8F6F-E443-A02F-EA4BB09DEDC5}" type="sibTrans" cxnId="{FEF108EB-AC68-1943-97C5-9024E200B4D5}">
      <dgm:prSet/>
      <dgm:spPr/>
      <dgm:t>
        <a:bodyPr/>
        <a:lstStyle/>
        <a:p>
          <a:endParaRPr lang="en-GB"/>
        </a:p>
      </dgm:t>
    </dgm:pt>
    <dgm:pt modelId="{00ED41FC-42E6-5349-A1E5-981790101D2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HK"/>
            <a:t>安全使用AI技術</a:t>
          </a:r>
        </a:p>
      </dgm:t>
    </dgm:pt>
    <dgm:pt modelId="{123C8D4D-A59F-D74E-A0AB-89F846F3AD9D}" type="parTrans" cxnId="{0632AE8D-05C3-764F-8E12-DBB8ACCB9F25}">
      <dgm:prSet/>
      <dgm:spPr/>
      <dgm:t>
        <a:bodyPr/>
        <a:lstStyle/>
        <a:p>
          <a:endParaRPr lang="en-GB"/>
        </a:p>
      </dgm:t>
    </dgm:pt>
    <dgm:pt modelId="{2165583B-63B5-784B-9852-A844B27319C1}" type="sibTrans" cxnId="{0632AE8D-05C3-764F-8E12-DBB8ACCB9F25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GB"/>
        </a:p>
      </dgm:t>
    </dgm:pt>
    <dgm:pt modelId="{AD709141-D3D8-094A-8E3C-681CD5F49EAE}">
      <dgm:prSet/>
      <dgm:spPr/>
      <dgm:t>
        <a:bodyPr/>
        <a:lstStyle/>
        <a:p>
          <a:pPr>
            <a:lnSpc>
              <a:spcPct val="100000"/>
            </a:lnSpc>
          </a:pPr>
          <a:r>
            <a:rPr lang="en-HK"/>
            <a:t>確保人工智慧操作安全，防範風險，維護個人與社會的資訊安全。</a:t>
          </a:r>
        </a:p>
      </dgm:t>
    </dgm:pt>
    <dgm:pt modelId="{F036B0ED-9E7E-6743-9B10-C4F6CA5763DC}" type="parTrans" cxnId="{A496FE3C-3BA6-0644-8284-E99FDB5EED7E}">
      <dgm:prSet/>
      <dgm:spPr/>
      <dgm:t>
        <a:bodyPr/>
        <a:lstStyle/>
        <a:p>
          <a:endParaRPr lang="en-GB"/>
        </a:p>
      </dgm:t>
    </dgm:pt>
    <dgm:pt modelId="{B1AB05C9-CAB4-7940-A494-82FF85C11A11}" type="sibTrans" cxnId="{A496FE3C-3BA6-0644-8284-E99FDB5EED7E}">
      <dgm:prSet/>
      <dgm:spPr/>
      <dgm:t>
        <a:bodyPr/>
        <a:lstStyle/>
        <a:p>
          <a:endParaRPr lang="en-GB"/>
        </a:p>
      </dgm:t>
    </dgm:pt>
    <dgm:pt modelId="{34B67FC5-DC2D-5249-B0CA-CB8EA9E3999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HK"/>
            <a:t>結合創意發揮潛力</a:t>
          </a:r>
        </a:p>
      </dgm:t>
    </dgm:pt>
    <dgm:pt modelId="{2454AC6D-A7C3-B248-ADB5-C5DC62675480}" type="parTrans" cxnId="{C4F75CF5-59FA-384E-95D4-8DA822DA71A5}">
      <dgm:prSet/>
      <dgm:spPr/>
      <dgm:t>
        <a:bodyPr/>
        <a:lstStyle/>
        <a:p>
          <a:endParaRPr lang="en-GB"/>
        </a:p>
      </dgm:t>
    </dgm:pt>
    <dgm:pt modelId="{4F0F1EA7-5945-9B46-B5D0-1E19D4DF5F98}" type="sibTrans" cxnId="{C4F75CF5-59FA-384E-95D4-8DA822DA71A5}">
      <dgm:prSet/>
      <dgm:spPr/>
      <dgm:t>
        <a:bodyPr/>
        <a:lstStyle/>
        <a:p>
          <a:endParaRPr lang="en-GB"/>
        </a:p>
      </dgm:t>
    </dgm:pt>
    <dgm:pt modelId="{48914B08-25F6-F042-89F5-537FB82917B7}">
      <dgm:prSet/>
      <dgm:spPr/>
      <dgm:t>
        <a:bodyPr/>
        <a:lstStyle/>
        <a:p>
          <a:pPr>
            <a:lnSpc>
              <a:spcPct val="100000"/>
            </a:lnSpc>
          </a:pPr>
          <a:r>
            <a:rPr lang="en-HK"/>
            <a:t>將創意思維融入AI應用，激發更多創新，創造無限的可能性與價值。</a:t>
          </a:r>
        </a:p>
      </dgm:t>
    </dgm:pt>
    <dgm:pt modelId="{A4AB479F-35FA-0044-9092-EB60113CE301}" type="parTrans" cxnId="{5AA1F767-E52E-D942-85F3-0275FBE436D8}">
      <dgm:prSet/>
      <dgm:spPr/>
      <dgm:t>
        <a:bodyPr/>
        <a:lstStyle/>
        <a:p>
          <a:endParaRPr lang="en-GB"/>
        </a:p>
      </dgm:t>
    </dgm:pt>
    <dgm:pt modelId="{19ECF344-ED78-584F-A023-F50AD039DB61}" type="sibTrans" cxnId="{5AA1F767-E52E-D942-85F3-0275FBE436D8}">
      <dgm:prSet/>
      <dgm:spPr/>
      <dgm:t>
        <a:bodyPr/>
        <a:lstStyle/>
        <a:p>
          <a:endParaRPr lang="en-GB"/>
        </a:p>
      </dgm:t>
    </dgm:pt>
    <dgm:pt modelId="{0C2DD0A6-0B25-4AE3-A833-CF0B9847FA09}" type="pres">
      <dgm:prSet presAssocID="{4B7EE24D-C30F-1545-A5D7-59CC55881381}" presName="Root" presStyleCnt="0">
        <dgm:presLayoutVars>
          <dgm:dir/>
          <dgm:resizeHandles val="exact"/>
        </dgm:presLayoutVars>
      </dgm:prSet>
      <dgm:spPr/>
    </dgm:pt>
    <dgm:pt modelId="{39F6844E-8B4E-44D9-A5DC-365A9F8370D9}" type="pres">
      <dgm:prSet presAssocID="{3A55BBEB-F0CD-5446-911E-30F79226F13A}" presName="Composite" presStyleCnt="0"/>
      <dgm:spPr/>
    </dgm:pt>
    <dgm:pt modelId="{2816250A-4902-404B-A66E-1B04FE734724}" type="pres">
      <dgm:prSet presAssocID="{3A55BBEB-F0CD-5446-911E-30F79226F13A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1" r="16790" b="2"/>
          <a:stretch/>
        </a:blipFill>
      </dgm:spPr>
      <dgm:extLst>
        <a:ext uri="{E40237B7-FDA0-4F09-8148-C483321AD2D9}">
          <dgm14:cNvPr xmlns:dgm14="http://schemas.microsoft.com/office/drawing/2010/diagram" id="0" name="" descr="體重秤概念。"/>
        </a:ext>
      </dgm:extLst>
    </dgm:pt>
    <dgm:pt modelId="{0ED634A9-3BC7-49A0-8AFC-8E4D6C63C9B9}" type="pres">
      <dgm:prSet presAssocID="{3A55BBEB-F0CD-5446-911E-30F79226F13A}" presName="Subtitle" presStyleLbl="revTx" presStyleIdx="0" presStyleCnt="6">
        <dgm:presLayoutVars>
          <dgm:chMax val="0"/>
          <dgm:bulletEnabled/>
        </dgm:presLayoutVars>
      </dgm:prSet>
      <dgm:spPr/>
    </dgm:pt>
    <dgm:pt modelId="{431080E8-2433-4613-88E4-9D47BE61E939}" type="pres">
      <dgm:prSet presAssocID="{3A55BBEB-F0CD-5446-911E-30F79226F13A}" presName="Description" presStyleLbl="revTx" presStyleIdx="1" presStyleCnt="6">
        <dgm:presLayoutVars>
          <dgm:bulletEnabled/>
        </dgm:presLayoutVars>
      </dgm:prSet>
      <dgm:spPr/>
    </dgm:pt>
    <dgm:pt modelId="{35350A5A-8D1F-4C74-BABE-FD8C00639660}" type="pres">
      <dgm:prSet presAssocID="{15B5D089-029A-9444-A591-8B03E545F0F8}" presName="sibTrans" presStyleLbl="sibTrans2D1" presStyleIdx="0" presStyleCnt="0"/>
      <dgm:spPr/>
    </dgm:pt>
    <dgm:pt modelId="{5765DEA5-313B-4A70-A2B4-D7E21CD09131}" type="pres">
      <dgm:prSet presAssocID="{00ED41FC-42E6-5349-A1E5-981790101D2A}" presName="Composite" presStyleCnt="0"/>
      <dgm:spPr/>
    </dgm:pt>
    <dgm:pt modelId="{4B61AF24-1CC6-4E5F-A607-E1FC4136B533}" type="pres">
      <dgm:prSet presAssocID="{00ED41FC-42E6-5349-A1E5-981790101D2A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" r="30788" b="8"/>
          <a:stretch/>
        </a:blipFill>
      </dgm:spPr>
      <dgm:extLst>
        <a:ext uri="{E40237B7-FDA0-4F09-8148-C483321AD2D9}">
          <dgm14:cNvPr xmlns:dgm14="http://schemas.microsoft.com/office/drawing/2010/diagram" id="0" name="" descr="商人按鎖符號"/>
        </a:ext>
      </dgm:extLst>
    </dgm:pt>
    <dgm:pt modelId="{C41D67C4-EA2A-40B5-9576-071EDDBAE19C}" type="pres">
      <dgm:prSet presAssocID="{00ED41FC-42E6-5349-A1E5-981790101D2A}" presName="Subtitle" presStyleLbl="revTx" presStyleIdx="2" presStyleCnt="6">
        <dgm:presLayoutVars>
          <dgm:chMax val="0"/>
          <dgm:bulletEnabled/>
        </dgm:presLayoutVars>
      </dgm:prSet>
      <dgm:spPr/>
    </dgm:pt>
    <dgm:pt modelId="{8A88FF62-C2F6-48AC-BC32-9DB439C88DA9}" type="pres">
      <dgm:prSet presAssocID="{00ED41FC-42E6-5349-A1E5-981790101D2A}" presName="Description" presStyleLbl="revTx" presStyleIdx="3" presStyleCnt="6">
        <dgm:presLayoutVars>
          <dgm:bulletEnabled/>
        </dgm:presLayoutVars>
      </dgm:prSet>
      <dgm:spPr/>
    </dgm:pt>
    <dgm:pt modelId="{D56F7EC3-831E-473E-BE83-A1968E5CF8E0}" type="pres">
      <dgm:prSet presAssocID="{2165583B-63B5-784B-9852-A844B27319C1}" presName="sibTrans" presStyleLbl="sibTrans2D1" presStyleIdx="0" presStyleCnt="0"/>
      <dgm:spPr/>
    </dgm:pt>
    <dgm:pt modelId="{E17944CA-BD15-4D09-A138-7825A36475A1}" type="pres">
      <dgm:prSet presAssocID="{34B67FC5-DC2D-5249-B0CA-CB8EA9E39995}" presName="Composite" presStyleCnt="0"/>
      <dgm:spPr/>
    </dgm:pt>
    <dgm:pt modelId="{A08C7560-3376-4B54-A4D2-40925157D60F}" type="pres">
      <dgm:prSet presAssocID="{34B67FC5-DC2D-5249-B0CA-CB8EA9E39995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4" r="14883" b="-6"/>
          <a:stretch/>
        </a:blipFill>
      </dgm:spPr>
      <dgm:extLst>
        <a:ext uri="{E40237B7-FDA0-4F09-8148-C483321AD2D9}">
          <dgm14:cNvPr xmlns:dgm14="http://schemas.microsoft.com/office/drawing/2010/diagram" id="0" name="" descr="多色電路板"/>
        </a:ext>
      </dgm:extLst>
    </dgm:pt>
    <dgm:pt modelId="{0348CA84-64CE-43E6-BC49-407701F35AD4}" type="pres">
      <dgm:prSet presAssocID="{34B67FC5-DC2D-5249-B0CA-CB8EA9E39995}" presName="Subtitle" presStyleLbl="revTx" presStyleIdx="4" presStyleCnt="6">
        <dgm:presLayoutVars>
          <dgm:chMax val="0"/>
          <dgm:bulletEnabled/>
        </dgm:presLayoutVars>
      </dgm:prSet>
      <dgm:spPr/>
    </dgm:pt>
    <dgm:pt modelId="{2269141B-54BB-4675-A560-0850CAAFAC06}" type="pres">
      <dgm:prSet presAssocID="{34B67FC5-DC2D-5249-B0CA-CB8EA9E39995}" presName="Description" presStyleLbl="revTx" presStyleIdx="5" presStyleCnt="6">
        <dgm:presLayoutVars>
          <dgm:bulletEnabled/>
        </dgm:presLayoutVars>
      </dgm:prSet>
      <dgm:spPr/>
    </dgm:pt>
  </dgm:ptLst>
  <dgm:cxnLst>
    <dgm:cxn modelId="{86D0B607-51E1-5B48-89A3-BE4FAC42A250}" type="presOf" srcId="{2165583B-63B5-784B-9852-A844B27319C1}" destId="{D56F7EC3-831E-473E-BE83-A1968E5CF8E0}" srcOrd="0" destOrd="0" presId="urn:microsoft.com/office/officeart/2024/3/layout/verticalVisualTextBlock1"/>
    <dgm:cxn modelId="{00FD8C23-A36B-F848-A179-84A865639E49}" type="presOf" srcId="{AD709141-D3D8-094A-8E3C-681CD5F49EAE}" destId="{8A88FF62-C2F6-48AC-BC32-9DB439C88DA9}" srcOrd="0" destOrd="0" presId="urn:microsoft.com/office/officeart/2024/3/layout/verticalVisualTextBlock1"/>
    <dgm:cxn modelId="{A496FE3C-3BA6-0644-8284-E99FDB5EED7E}" srcId="{00ED41FC-42E6-5349-A1E5-981790101D2A}" destId="{AD709141-D3D8-094A-8E3C-681CD5F49EAE}" srcOrd="0" destOrd="0" parTransId="{F036B0ED-9E7E-6743-9B10-C4F6CA5763DC}" sibTransId="{B1AB05C9-CAB4-7940-A494-82FF85C11A11}"/>
    <dgm:cxn modelId="{DD4E285E-1693-D245-AA80-B691BD025E3E}" type="presOf" srcId="{48914B08-25F6-F042-89F5-537FB82917B7}" destId="{2269141B-54BB-4675-A560-0850CAAFAC06}" srcOrd="0" destOrd="0" presId="urn:microsoft.com/office/officeart/2024/3/layout/verticalVisualTextBlock1"/>
    <dgm:cxn modelId="{F6707963-0AF1-4E45-A8B5-136CC249F9E0}" srcId="{4B7EE24D-C30F-1545-A5D7-59CC55881381}" destId="{3A55BBEB-F0CD-5446-911E-30F79226F13A}" srcOrd="0" destOrd="0" parTransId="{AFCC614A-F901-0D45-B429-C272EEAE7574}" sibTransId="{15B5D089-029A-9444-A591-8B03E545F0F8}"/>
    <dgm:cxn modelId="{5AA1F767-E52E-D942-85F3-0275FBE436D8}" srcId="{34B67FC5-DC2D-5249-B0CA-CB8EA9E39995}" destId="{48914B08-25F6-F042-89F5-537FB82917B7}" srcOrd="0" destOrd="0" parTransId="{A4AB479F-35FA-0044-9092-EB60113CE301}" sibTransId="{19ECF344-ED78-584F-A023-F50AD039DB61}"/>
    <dgm:cxn modelId="{0632AE8D-05C3-764F-8E12-DBB8ACCB9F25}" srcId="{4B7EE24D-C30F-1545-A5D7-59CC55881381}" destId="{00ED41FC-42E6-5349-A1E5-981790101D2A}" srcOrd="1" destOrd="0" parTransId="{123C8D4D-A59F-D74E-A0AB-89F846F3AD9D}" sibTransId="{2165583B-63B5-784B-9852-A844B27319C1}"/>
    <dgm:cxn modelId="{5C846BA6-D226-EE45-9A94-F4542A020269}" type="presOf" srcId="{34B67FC5-DC2D-5249-B0CA-CB8EA9E39995}" destId="{0348CA84-64CE-43E6-BC49-407701F35AD4}" srcOrd="0" destOrd="0" presId="urn:microsoft.com/office/officeart/2024/3/layout/verticalVisualTextBlock1"/>
    <dgm:cxn modelId="{F50409A7-5489-BC4A-B5F3-68545CEA3FA0}" type="presOf" srcId="{3A55BBEB-F0CD-5446-911E-30F79226F13A}" destId="{0ED634A9-3BC7-49A0-8AFC-8E4D6C63C9B9}" srcOrd="0" destOrd="0" presId="urn:microsoft.com/office/officeart/2024/3/layout/verticalVisualTextBlock1"/>
    <dgm:cxn modelId="{38FF02BB-E07A-304B-B8C7-72B94C9D04ED}" type="presOf" srcId="{00ED41FC-42E6-5349-A1E5-981790101D2A}" destId="{C41D67C4-EA2A-40B5-9576-071EDDBAE19C}" srcOrd="0" destOrd="0" presId="urn:microsoft.com/office/officeart/2024/3/layout/verticalVisualTextBlock1"/>
    <dgm:cxn modelId="{4B3C4EC2-4792-C145-AB6E-4BBAB85D887E}" type="presOf" srcId="{4B7EE24D-C30F-1545-A5D7-59CC55881381}" destId="{0C2DD0A6-0B25-4AE3-A833-CF0B9847FA09}" srcOrd="0" destOrd="0" presId="urn:microsoft.com/office/officeart/2024/3/layout/verticalVisualTextBlock1"/>
    <dgm:cxn modelId="{1F061DE9-15C6-BB4E-8DB7-F82FE17A2F82}" type="presOf" srcId="{15B5D089-029A-9444-A591-8B03E545F0F8}" destId="{35350A5A-8D1F-4C74-BABE-FD8C00639660}" srcOrd="0" destOrd="0" presId="urn:microsoft.com/office/officeart/2024/3/layout/verticalVisualTextBlock1"/>
    <dgm:cxn modelId="{FEF108EB-AC68-1943-97C5-9024E200B4D5}" srcId="{3A55BBEB-F0CD-5446-911E-30F79226F13A}" destId="{85210C3C-BD40-CC46-A3C7-80F53F2FE9A9}" srcOrd="0" destOrd="0" parTransId="{1ED47A02-F13F-8241-B0AA-3557279584A9}" sibTransId="{CF4909F8-8F6F-E443-A02F-EA4BB09DEDC5}"/>
    <dgm:cxn modelId="{C4F75CF5-59FA-384E-95D4-8DA822DA71A5}" srcId="{4B7EE24D-C30F-1545-A5D7-59CC55881381}" destId="{34B67FC5-DC2D-5249-B0CA-CB8EA9E39995}" srcOrd="2" destOrd="0" parTransId="{2454AC6D-A7C3-B248-ADB5-C5DC62675480}" sibTransId="{4F0F1EA7-5945-9B46-B5D0-1E19D4DF5F98}"/>
    <dgm:cxn modelId="{6DC6C1F8-74B1-3946-8D4B-07CE78994FAB}" type="presOf" srcId="{85210C3C-BD40-CC46-A3C7-80F53F2FE9A9}" destId="{431080E8-2433-4613-88E4-9D47BE61E939}" srcOrd="0" destOrd="0" presId="urn:microsoft.com/office/officeart/2024/3/layout/verticalVisualTextBlock1"/>
    <dgm:cxn modelId="{81EFD48E-A8AC-AD4C-AEE4-3E11A96FC8B4}" type="presParOf" srcId="{0C2DD0A6-0B25-4AE3-A833-CF0B9847FA09}" destId="{39F6844E-8B4E-44D9-A5DC-365A9F8370D9}" srcOrd="0" destOrd="0" presId="urn:microsoft.com/office/officeart/2024/3/layout/verticalVisualTextBlock1"/>
    <dgm:cxn modelId="{9D8C571E-B389-C541-B569-4CA40C6012FF}" type="presParOf" srcId="{39F6844E-8B4E-44D9-A5DC-365A9F8370D9}" destId="{2816250A-4902-404B-A66E-1B04FE734724}" srcOrd="0" destOrd="0" presId="urn:microsoft.com/office/officeart/2024/3/layout/verticalVisualTextBlock1"/>
    <dgm:cxn modelId="{C6C667B9-B4E9-4A47-9683-CD05A6729FBD}" type="presParOf" srcId="{39F6844E-8B4E-44D9-A5DC-365A9F8370D9}" destId="{0ED634A9-3BC7-49A0-8AFC-8E4D6C63C9B9}" srcOrd="1" destOrd="0" presId="urn:microsoft.com/office/officeart/2024/3/layout/verticalVisualTextBlock1"/>
    <dgm:cxn modelId="{16DA1166-D281-4E45-A054-75EF2498F0AA}" type="presParOf" srcId="{39F6844E-8B4E-44D9-A5DC-365A9F8370D9}" destId="{431080E8-2433-4613-88E4-9D47BE61E939}" srcOrd="2" destOrd="0" presId="urn:microsoft.com/office/officeart/2024/3/layout/verticalVisualTextBlock1"/>
    <dgm:cxn modelId="{242B6DA1-A522-434F-BE87-B08942DC8D36}" type="presParOf" srcId="{0C2DD0A6-0B25-4AE3-A833-CF0B9847FA09}" destId="{35350A5A-8D1F-4C74-BABE-FD8C00639660}" srcOrd="1" destOrd="0" presId="urn:microsoft.com/office/officeart/2024/3/layout/verticalVisualTextBlock1"/>
    <dgm:cxn modelId="{65AB4BCB-E4CB-DC4F-B094-BC9453B2B7F0}" type="presParOf" srcId="{0C2DD0A6-0B25-4AE3-A833-CF0B9847FA09}" destId="{5765DEA5-313B-4A70-A2B4-D7E21CD09131}" srcOrd="2" destOrd="0" presId="urn:microsoft.com/office/officeart/2024/3/layout/verticalVisualTextBlock1"/>
    <dgm:cxn modelId="{0A4832C3-CA5D-8D42-9C70-501CF2150D38}" type="presParOf" srcId="{5765DEA5-313B-4A70-A2B4-D7E21CD09131}" destId="{4B61AF24-1CC6-4E5F-A607-E1FC4136B533}" srcOrd="0" destOrd="0" presId="urn:microsoft.com/office/officeart/2024/3/layout/verticalVisualTextBlock1"/>
    <dgm:cxn modelId="{930D7941-9E26-2042-9306-EAA106073620}" type="presParOf" srcId="{5765DEA5-313B-4A70-A2B4-D7E21CD09131}" destId="{C41D67C4-EA2A-40B5-9576-071EDDBAE19C}" srcOrd="1" destOrd="0" presId="urn:microsoft.com/office/officeart/2024/3/layout/verticalVisualTextBlock1"/>
    <dgm:cxn modelId="{72CA47DC-5BBC-B748-AD11-237E310D8E41}" type="presParOf" srcId="{5765DEA5-313B-4A70-A2B4-D7E21CD09131}" destId="{8A88FF62-C2F6-48AC-BC32-9DB439C88DA9}" srcOrd="2" destOrd="0" presId="urn:microsoft.com/office/officeart/2024/3/layout/verticalVisualTextBlock1"/>
    <dgm:cxn modelId="{7B122468-DAFC-EF4F-81B8-76B6E249F286}" type="presParOf" srcId="{0C2DD0A6-0B25-4AE3-A833-CF0B9847FA09}" destId="{D56F7EC3-831E-473E-BE83-A1968E5CF8E0}" srcOrd="3" destOrd="0" presId="urn:microsoft.com/office/officeart/2024/3/layout/verticalVisualTextBlock1"/>
    <dgm:cxn modelId="{AC3FCCEB-BE96-B945-BF72-A3BFCEAFEC84}" type="presParOf" srcId="{0C2DD0A6-0B25-4AE3-A833-CF0B9847FA09}" destId="{E17944CA-BD15-4D09-A138-7825A36475A1}" srcOrd="4" destOrd="0" presId="urn:microsoft.com/office/officeart/2024/3/layout/verticalVisualTextBlock1"/>
    <dgm:cxn modelId="{22806CC2-52CC-2943-816C-30C19F5372DB}" type="presParOf" srcId="{E17944CA-BD15-4D09-A138-7825A36475A1}" destId="{A08C7560-3376-4B54-A4D2-40925157D60F}" srcOrd="0" destOrd="0" presId="urn:microsoft.com/office/officeart/2024/3/layout/verticalVisualTextBlock1"/>
    <dgm:cxn modelId="{CD442DB2-28BB-DB47-BE23-D12799A4CC53}" type="presParOf" srcId="{E17944CA-BD15-4D09-A138-7825A36475A1}" destId="{0348CA84-64CE-43E6-BC49-407701F35AD4}" srcOrd="1" destOrd="0" presId="urn:microsoft.com/office/officeart/2024/3/layout/verticalVisualTextBlock1"/>
    <dgm:cxn modelId="{0149F140-4996-5A4A-AED9-B8F2F49593E4}" type="presParOf" srcId="{E17944CA-BD15-4D09-A138-7825A36475A1}" destId="{2269141B-54BB-4675-A560-0850CAAFAC06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E67FF22-8278-456D-87A9-09EC7AD3EB0F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AA2AC0-E7FE-4812-A89C-341D47A91B9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生成式AI應用</a:t>
          </a:r>
        </a:p>
      </dgm:t>
    </dgm:pt>
    <dgm:pt modelId="{8EEAFD3D-F8FE-47D1-8DD8-58AFE5D7423B}" type="parTrans" cxnId="{D29B672F-B5C8-47D5-8BB8-795617413B48}">
      <dgm:prSet/>
      <dgm:spPr/>
      <dgm:t>
        <a:bodyPr/>
        <a:lstStyle/>
        <a:p>
          <a:endParaRPr lang="en-US"/>
        </a:p>
      </dgm:t>
    </dgm:pt>
    <dgm:pt modelId="{597B63D1-341F-4448-A6DE-1C2817DB6805}" type="sibTrans" cxnId="{D29B672F-B5C8-47D5-8BB8-795617413B48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8159783B-6C62-4EF6-8948-4BC3315D4C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生成式AI能自動創作文字、圖片和音樂，並協助編程，革新創作模式。</a:t>
          </a:r>
        </a:p>
      </dgm:t>
    </dgm:pt>
    <dgm:pt modelId="{99BFD144-2C6A-4500-ADC5-3081F156A77E}" type="parTrans" cxnId="{F1559918-4D5A-433C-A920-BF5D93DC629F}">
      <dgm:prSet/>
      <dgm:spPr/>
      <dgm:t>
        <a:bodyPr/>
        <a:lstStyle/>
        <a:p>
          <a:endParaRPr lang="en-US"/>
        </a:p>
      </dgm:t>
    </dgm:pt>
    <dgm:pt modelId="{C0164C68-3238-40E5-B991-1A4EA3C93DD3}" type="sibTrans" cxnId="{F1559918-4D5A-433C-A920-BF5D93DC629F}">
      <dgm:prSet/>
      <dgm:spPr/>
      <dgm:t>
        <a:bodyPr/>
        <a:lstStyle/>
        <a:p>
          <a:endParaRPr lang="en-US"/>
        </a:p>
      </dgm:t>
    </dgm:pt>
    <dgm:pt modelId="{0B0F6DC4-E3C6-4287-B1EB-DC4470D41B1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安全負責使用</a:t>
          </a:r>
        </a:p>
      </dgm:t>
    </dgm:pt>
    <dgm:pt modelId="{D27A22EB-7B2C-409A-9B6B-A6B1A5BE3B39}" type="parTrans" cxnId="{E0C96CC8-A024-4305-AB04-BAD7AB6B8A65}">
      <dgm:prSet/>
      <dgm:spPr/>
      <dgm:t>
        <a:bodyPr/>
        <a:lstStyle/>
        <a:p>
          <a:endParaRPr lang="en-US"/>
        </a:p>
      </dgm:t>
    </dgm:pt>
    <dgm:pt modelId="{A5096027-A926-4D8C-9393-257364AD7D6E}" type="sibTrans" cxnId="{E0C96CC8-A024-4305-AB04-BAD7AB6B8A65}">
      <dgm:prSet/>
      <dgm:spPr/>
      <dgm:t>
        <a:bodyPr/>
        <a:lstStyle/>
        <a:p>
          <a:endParaRPr lang="en-US"/>
        </a:p>
      </dgm:t>
    </dgm:pt>
    <dgm:pt modelId="{8C3991B1-BA47-49C5-B5A5-4295BF48E3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學習安全且負責任地使用AI，是未來學習與生活的重要保障。</a:t>
          </a:r>
        </a:p>
      </dgm:t>
    </dgm:pt>
    <dgm:pt modelId="{40191F91-DFEA-4CF1-8E9E-15827481A8BE}" type="parTrans" cxnId="{D27EFFB5-6D91-4746-9B8A-A1C275FA9A42}">
      <dgm:prSet/>
      <dgm:spPr/>
      <dgm:t>
        <a:bodyPr/>
        <a:lstStyle/>
        <a:p>
          <a:endParaRPr lang="en-US"/>
        </a:p>
      </dgm:t>
    </dgm:pt>
    <dgm:pt modelId="{B3C106D4-F20E-4250-9CE1-ADFF02B662A6}" type="sibTrans" cxnId="{D27EFFB5-6D91-4746-9B8A-A1C275FA9A42}">
      <dgm:prSet/>
      <dgm:spPr/>
      <dgm:t>
        <a:bodyPr/>
        <a:lstStyle/>
        <a:p>
          <a:endParaRPr lang="en-US"/>
        </a:p>
      </dgm:t>
    </dgm:pt>
    <dgm:pt modelId="{73BE038E-7126-FD4A-A06F-02307D4A18DD}" type="pres">
      <dgm:prSet presAssocID="{4E67FF22-8278-456D-87A9-09EC7AD3EB0F}" presName="Name0" presStyleCnt="0">
        <dgm:presLayoutVars>
          <dgm:dir/>
          <dgm:resizeHandles val="exact"/>
        </dgm:presLayoutVars>
      </dgm:prSet>
      <dgm:spPr/>
    </dgm:pt>
    <dgm:pt modelId="{6009C4C2-91AC-F545-86D3-3E3951323D2F}" type="pres">
      <dgm:prSet presAssocID="{50AA2AC0-E7FE-4812-A89C-341D47A91B9F}" presName="compNode" presStyleCnt="0"/>
      <dgm:spPr/>
    </dgm:pt>
    <dgm:pt modelId="{BE43674A-5D18-0743-99F1-1C36D7FBF1E3}" type="pres">
      <dgm:prSet presAssocID="{50AA2AC0-E7FE-4812-A89C-341D47A91B9F}" presName="pictRect" presStyleLbl="revTx" presStyleIdx="0" presStyleCnt="4">
        <dgm:presLayoutVars>
          <dgm:chMax val="0"/>
          <dgm:bulletEnabled/>
        </dgm:presLayoutVars>
      </dgm:prSet>
      <dgm:spPr/>
    </dgm:pt>
    <dgm:pt modelId="{36485E90-26AA-E449-9D36-FB67D373FD2A}" type="pres">
      <dgm:prSet presAssocID="{50AA2AC0-E7FE-4812-A89C-341D47A91B9F}" presName="textRect" presStyleLbl="revTx" presStyleIdx="1" presStyleCnt="4">
        <dgm:presLayoutVars>
          <dgm:bulletEnabled/>
        </dgm:presLayoutVars>
      </dgm:prSet>
      <dgm:spPr/>
    </dgm:pt>
    <dgm:pt modelId="{EE8B4C75-E1B9-DF44-8C43-313384554D89}" type="pres">
      <dgm:prSet presAssocID="{597B63D1-341F-4448-A6DE-1C2817DB6805}" presName="sibTrans" presStyleLbl="sibTrans2D1" presStyleIdx="0" presStyleCnt="0"/>
      <dgm:spPr/>
    </dgm:pt>
    <dgm:pt modelId="{ED79F50B-1A48-714E-BD75-67C03F9C993E}" type="pres">
      <dgm:prSet presAssocID="{0B0F6DC4-E3C6-4287-B1EB-DC4470D41B17}" presName="compNode" presStyleCnt="0"/>
      <dgm:spPr/>
    </dgm:pt>
    <dgm:pt modelId="{C0B9C61F-F3A9-E746-AFB2-52B537DB8558}" type="pres">
      <dgm:prSet presAssocID="{0B0F6DC4-E3C6-4287-B1EB-DC4470D41B17}" presName="pictRect" presStyleLbl="revTx" presStyleIdx="2" presStyleCnt="4">
        <dgm:presLayoutVars>
          <dgm:chMax val="0"/>
          <dgm:bulletEnabled/>
        </dgm:presLayoutVars>
      </dgm:prSet>
      <dgm:spPr/>
    </dgm:pt>
    <dgm:pt modelId="{4134C32C-C326-4C46-93CE-49DE24E59C55}" type="pres">
      <dgm:prSet presAssocID="{0B0F6DC4-E3C6-4287-B1EB-DC4470D41B17}" presName="textRect" presStyleLbl="revTx" presStyleIdx="3" presStyleCnt="4">
        <dgm:presLayoutVars>
          <dgm:bulletEnabled/>
        </dgm:presLayoutVars>
      </dgm:prSet>
      <dgm:spPr/>
    </dgm:pt>
  </dgm:ptLst>
  <dgm:cxnLst>
    <dgm:cxn modelId="{0E937A0D-39A7-2642-9D7C-332AC715227E}" type="presOf" srcId="{0B0F6DC4-E3C6-4287-B1EB-DC4470D41B17}" destId="{C0B9C61F-F3A9-E746-AFB2-52B537DB8558}" srcOrd="0" destOrd="0" presId="urn:microsoft.com/office/officeart/2024/3/layout/hArchList1"/>
    <dgm:cxn modelId="{F1559918-4D5A-433C-A920-BF5D93DC629F}" srcId="{50AA2AC0-E7FE-4812-A89C-341D47A91B9F}" destId="{8159783B-6C62-4EF6-8948-4BC3315D4C63}" srcOrd="0" destOrd="0" parTransId="{99BFD144-2C6A-4500-ADC5-3081F156A77E}" sibTransId="{C0164C68-3238-40E5-B991-1A4EA3C93DD3}"/>
    <dgm:cxn modelId="{D29B672F-B5C8-47D5-8BB8-795617413B48}" srcId="{4E67FF22-8278-456D-87A9-09EC7AD3EB0F}" destId="{50AA2AC0-E7FE-4812-A89C-341D47A91B9F}" srcOrd="0" destOrd="0" parTransId="{8EEAFD3D-F8FE-47D1-8DD8-58AFE5D7423B}" sibTransId="{597B63D1-341F-4448-A6DE-1C2817DB6805}"/>
    <dgm:cxn modelId="{C8ED2464-26C7-0445-919D-A43BE8DBCE3C}" type="presOf" srcId="{50AA2AC0-E7FE-4812-A89C-341D47A91B9F}" destId="{BE43674A-5D18-0743-99F1-1C36D7FBF1E3}" srcOrd="0" destOrd="0" presId="urn:microsoft.com/office/officeart/2024/3/layout/hArchList1"/>
    <dgm:cxn modelId="{B28DF96B-63B7-614A-96B0-CC0817FDDC77}" type="presOf" srcId="{597B63D1-341F-4448-A6DE-1C2817DB6805}" destId="{EE8B4C75-E1B9-DF44-8C43-313384554D89}" srcOrd="0" destOrd="0" presId="urn:microsoft.com/office/officeart/2024/3/layout/hArchList1"/>
    <dgm:cxn modelId="{D27EFFB5-6D91-4746-9B8A-A1C275FA9A42}" srcId="{0B0F6DC4-E3C6-4287-B1EB-DC4470D41B17}" destId="{8C3991B1-BA47-49C5-B5A5-4295BF48E30B}" srcOrd="0" destOrd="0" parTransId="{40191F91-DFEA-4CF1-8E9E-15827481A8BE}" sibTransId="{B3C106D4-F20E-4250-9CE1-ADFF02B662A6}"/>
    <dgm:cxn modelId="{E0C96CC8-A024-4305-AB04-BAD7AB6B8A65}" srcId="{4E67FF22-8278-456D-87A9-09EC7AD3EB0F}" destId="{0B0F6DC4-E3C6-4287-B1EB-DC4470D41B17}" srcOrd="1" destOrd="0" parTransId="{D27A22EB-7B2C-409A-9B6B-A6B1A5BE3B39}" sibTransId="{A5096027-A926-4D8C-9393-257364AD7D6E}"/>
    <dgm:cxn modelId="{701187D7-9CD1-3B4A-96D5-28D5E2F55023}" type="presOf" srcId="{8159783B-6C62-4EF6-8948-4BC3315D4C63}" destId="{36485E90-26AA-E449-9D36-FB67D373FD2A}" srcOrd="0" destOrd="0" presId="urn:microsoft.com/office/officeart/2024/3/layout/hArchList1"/>
    <dgm:cxn modelId="{5B3C80DB-2C8C-BD4A-B93C-45095F9C1FB5}" type="presOf" srcId="{4E67FF22-8278-456D-87A9-09EC7AD3EB0F}" destId="{73BE038E-7126-FD4A-A06F-02307D4A18DD}" srcOrd="0" destOrd="0" presId="urn:microsoft.com/office/officeart/2024/3/layout/hArchList1"/>
    <dgm:cxn modelId="{E83F42DE-0448-6948-A13B-780935239365}" type="presOf" srcId="{8C3991B1-BA47-49C5-B5A5-4295BF48E30B}" destId="{4134C32C-C326-4C46-93CE-49DE24E59C55}" srcOrd="0" destOrd="0" presId="urn:microsoft.com/office/officeart/2024/3/layout/hArchList1"/>
    <dgm:cxn modelId="{5691DFB7-3945-A84D-B2E6-6D12E68D5498}" type="presParOf" srcId="{73BE038E-7126-FD4A-A06F-02307D4A18DD}" destId="{6009C4C2-91AC-F545-86D3-3E3951323D2F}" srcOrd="0" destOrd="0" presId="urn:microsoft.com/office/officeart/2024/3/layout/hArchList1"/>
    <dgm:cxn modelId="{6A7573B3-0BFD-E540-88B0-FC8761908112}" type="presParOf" srcId="{6009C4C2-91AC-F545-86D3-3E3951323D2F}" destId="{BE43674A-5D18-0743-99F1-1C36D7FBF1E3}" srcOrd="0" destOrd="0" presId="urn:microsoft.com/office/officeart/2024/3/layout/hArchList1"/>
    <dgm:cxn modelId="{681B9AD9-052F-4C4B-85EC-9F39A55A54D0}" type="presParOf" srcId="{6009C4C2-91AC-F545-86D3-3E3951323D2F}" destId="{36485E90-26AA-E449-9D36-FB67D373FD2A}" srcOrd="1" destOrd="0" presId="urn:microsoft.com/office/officeart/2024/3/layout/hArchList1"/>
    <dgm:cxn modelId="{D8303C04-E1BF-CA49-8301-11D8DEAAC085}" type="presParOf" srcId="{73BE038E-7126-FD4A-A06F-02307D4A18DD}" destId="{EE8B4C75-E1B9-DF44-8C43-313384554D89}" srcOrd="1" destOrd="0" presId="urn:microsoft.com/office/officeart/2024/3/layout/hArchList1"/>
    <dgm:cxn modelId="{A3FDEB09-12FF-474D-879D-C05411432325}" type="presParOf" srcId="{73BE038E-7126-FD4A-A06F-02307D4A18DD}" destId="{ED79F50B-1A48-714E-BD75-67C03F9C993E}" srcOrd="2" destOrd="0" presId="urn:microsoft.com/office/officeart/2024/3/layout/hArchList1"/>
    <dgm:cxn modelId="{945A7674-0B2E-FE4A-8157-A52C8A5426DA}" type="presParOf" srcId="{ED79F50B-1A48-714E-BD75-67C03F9C993E}" destId="{C0B9C61F-F3A9-E746-AFB2-52B537DB8558}" srcOrd="0" destOrd="0" presId="urn:microsoft.com/office/officeart/2024/3/layout/hArchList1"/>
    <dgm:cxn modelId="{DCB9485C-DC73-174F-BF58-5C92C2C65B18}" type="presParOf" srcId="{ED79F50B-1A48-714E-BD75-67C03F9C993E}" destId="{4134C32C-C326-4C46-93CE-49DE24E59C55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CB4D69-90C4-4024-B06E-490ADF59128B}">
      <dsp:nvSpPr>
        <dsp:cNvPr id="0" name=""/>
        <dsp:cNvSpPr/>
      </dsp:nvSpPr>
      <dsp:spPr>
        <a:xfrm>
          <a:off x="0" y="0"/>
          <a:ext cx="1442225" cy="14422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2" r="21349" b="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1BF812-5FB9-48E6-A2FB-06613C802099}">
      <dsp:nvSpPr>
        <dsp:cNvPr id="0" name=""/>
        <dsp:cNvSpPr/>
      </dsp:nvSpPr>
      <dsp:spPr>
        <a:xfrm>
          <a:off x="1622225" y="0"/>
          <a:ext cx="9218401" cy="47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HK" sz="1800" kern="1200"/>
            <a:t>自動創作文字</a:t>
          </a:r>
        </a:p>
      </dsp:txBody>
      <dsp:txXfrm>
        <a:off x="1622225" y="0"/>
        <a:ext cx="9218401" cy="476391"/>
      </dsp:txXfrm>
    </dsp:sp>
    <dsp:sp modelId="{8ED2C023-BB88-4F71-A942-E7BC7F5A1983}">
      <dsp:nvSpPr>
        <dsp:cNvPr id="0" name=""/>
        <dsp:cNvSpPr/>
      </dsp:nvSpPr>
      <dsp:spPr>
        <a:xfrm>
          <a:off x="1622225" y="476391"/>
          <a:ext cx="9218401" cy="965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400" kern="1200"/>
            <a:t>生成式AI能自主撰寫小說與詩歌，展現出創意和語言能力。</a:t>
          </a:r>
        </a:p>
      </dsp:txBody>
      <dsp:txXfrm>
        <a:off x="1622225" y="476391"/>
        <a:ext cx="9218401" cy="965833"/>
      </dsp:txXfrm>
    </dsp:sp>
    <dsp:sp modelId="{87B7C358-FDEE-4440-A035-0367D1EB544C}">
      <dsp:nvSpPr>
        <dsp:cNvPr id="0" name=""/>
        <dsp:cNvSpPr/>
      </dsp:nvSpPr>
      <dsp:spPr>
        <a:xfrm>
          <a:off x="0" y="1557603"/>
          <a:ext cx="1442225" cy="144222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8" b="9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E13B4D-8D84-4A49-A7C0-83D3584AB51D}">
      <dsp:nvSpPr>
        <dsp:cNvPr id="0" name=""/>
        <dsp:cNvSpPr/>
      </dsp:nvSpPr>
      <dsp:spPr>
        <a:xfrm>
          <a:off x="1622225" y="1557603"/>
          <a:ext cx="9218401" cy="47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HK" sz="1800" kern="1200"/>
            <a:t>生成藝術圖片</a:t>
          </a:r>
        </a:p>
      </dsp:txBody>
      <dsp:txXfrm>
        <a:off x="1622225" y="1557603"/>
        <a:ext cx="9218401" cy="476391"/>
      </dsp:txXfrm>
    </dsp:sp>
    <dsp:sp modelId="{8BF6D28F-658B-4076-AABD-C6819AE734F9}">
      <dsp:nvSpPr>
        <dsp:cNvPr id="0" name=""/>
        <dsp:cNvSpPr/>
      </dsp:nvSpPr>
      <dsp:spPr>
        <a:xfrm>
          <a:off x="1622225" y="2033994"/>
          <a:ext cx="9218401" cy="965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400" kern="1200"/>
            <a:t>AI可自動產生獨特畫作，融合多種風格及元素展現藝術創意。</a:t>
          </a:r>
        </a:p>
      </dsp:txBody>
      <dsp:txXfrm>
        <a:off x="1622225" y="2033994"/>
        <a:ext cx="9218401" cy="965833"/>
      </dsp:txXfrm>
    </dsp:sp>
    <dsp:sp modelId="{FFDF159C-8004-4211-B584-FFCA2453037B}">
      <dsp:nvSpPr>
        <dsp:cNvPr id="0" name=""/>
        <dsp:cNvSpPr/>
      </dsp:nvSpPr>
      <dsp:spPr>
        <a:xfrm>
          <a:off x="0" y="3115206"/>
          <a:ext cx="1442225" cy="14422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9" r="14006" b="8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E023C9-9953-4D1A-B581-1B25A1E0445D}">
      <dsp:nvSpPr>
        <dsp:cNvPr id="0" name=""/>
        <dsp:cNvSpPr/>
      </dsp:nvSpPr>
      <dsp:spPr>
        <a:xfrm>
          <a:off x="1622225" y="3115206"/>
          <a:ext cx="9218401" cy="47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HK" sz="1800" kern="1200"/>
            <a:t>音樂創作能力</a:t>
          </a:r>
        </a:p>
      </dsp:txBody>
      <dsp:txXfrm>
        <a:off x="1622225" y="3115206"/>
        <a:ext cx="9218401" cy="476391"/>
      </dsp:txXfrm>
    </dsp:sp>
    <dsp:sp modelId="{712B9421-FBC7-40F9-BC3F-D396D38F02A5}">
      <dsp:nvSpPr>
        <dsp:cNvPr id="0" name=""/>
        <dsp:cNvSpPr/>
      </dsp:nvSpPr>
      <dsp:spPr>
        <a:xfrm>
          <a:off x="1622225" y="3591598"/>
          <a:ext cx="9218401" cy="965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400" kern="1200"/>
            <a:t>生成式AI能自動譜寫音樂，創造新旋律和樂曲風格。</a:t>
          </a:r>
        </a:p>
      </dsp:txBody>
      <dsp:txXfrm>
        <a:off x="1622225" y="3591598"/>
        <a:ext cx="9218401" cy="9658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CE3823-2F6E-4F91-85C2-0E37DC2D8EDE}">
      <dsp:nvSpPr>
        <dsp:cNvPr id="0" name=""/>
        <dsp:cNvSpPr/>
      </dsp:nvSpPr>
      <dsp:spPr>
        <a:xfrm>
          <a:off x="0" y="0"/>
          <a:ext cx="1442225" cy="14422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55" b="8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A250EC-947A-4EAB-BD8A-1F936C662C40}">
      <dsp:nvSpPr>
        <dsp:cNvPr id="0" name=""/>
        <dsp:cNvSpPr/>
      </dsp:nvSpPr>
      <dsp:spPr>
        <a:xfrm>
          <a:off x="1622225" y="0"/>
          <a:ext cx="9218401" cy="47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HK" sz="1800" kern="1200"/>
            <a:t>學生專屬折扣</a:t>
          </a:r>
        </a:p>
      </dsp:txBody>
      <dsp:txXfrm>
        <a:off x="1622225" y="0"/>
        <a:ext cx="9218401" cy="476391"/>
      </dsp:txXfrm>
    </dsp:sp>
    <dsp:sp modelId="{4E302D14-1C85-44D8-83FE-8E4EE8F1D0DF}">
      <dsp:nvSpPr>
        <dsp:cNvPr id="0" name=""/>
        <dsp:cNvSpPr/>
      </dsp:nvSpPr>
      <dsp:spPr>
        <a:xfrm>
          <a:off x="1622225" y="476391"/>
          <a:ext cx="9218401" cy="965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400" kern="1200"/>
            <a:t>許多AI服務為學生提供特別折扣，降低學習新科技的成本和門檻。</a:t>
          </a:r>
        </a:p>
      </dsp:txBody>
      <dsp:txXfrm>
        <a:off x="1622225" y="476391"/>
        <a:ext cx="9218401" cy="965833"/>
      </dsp:txXfrm>
    </dsp:sp>
    <dsp:sp modelId="{C25494D2-B8FC-43DF-81F4-953BB9C01D2C}">
      <dsp:nvSpPr>
        <dsp:cNvPr id="0" name=""/>
        <dsp:cNvSpPr/>
      </dsp:nvSpPr>
      <dsp:spPr>
        <a:xfrm>
          <a:off x="0" y="1557603"/>
          <a:ext cx="1442225" cy="144222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4" r="25627" b="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C794D84-1112-4D88-8995-8C3E13D4A3D9}">
      <dsp:nvSpPr>
        <dsp:cNvPr id="0" name=""/>
        <dsp:cNvSpPr/>
      </dsp:nvSpPr>
      <dsp:spPr>
        <a:xfrm>
          <a:off x="1622225" y="1557603"/>
          <a:ext cx="9218401" cy="47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HK" sz="1800" kern="1200"/>
            <a:t>免費方案選項</a:t>
          </a:r>
        </a:p>
      </dsp:txBody>
      <dsp:txXfrm>
        <a:off x="1622225" y="1557603"/>
        <a:ext cx="9218401" cy="476391"/>
      </dsp:txXfrm>
    </dsp:sp>
    <dsp:sp modelId="{F89A5805-705B-40EB-95E1-A9E894E43029}">
      <dsp:nvSpPr>
        <dsp:cNvPr id="0" name=""/>
        <dsp:cNvSpPr/>
      </dsp:nvSpPr>
      <dsp:spPr>
        <a:xfrm>
          <a:off x="1622225" y="2033994"/>
          <a:ext cx="9218401" cy="965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400" kern="1200"/>
            <a:t>部分AI工具提供免費方案，鼓勵學生利用科技增進學習與創造力。</a:t>
          </a:r>
        </a:p>
      </dsp:txBody>
      <dsp:txXfrm>
        <a:off x="1622225" y="2033994"/>
        <a:ext cx="9218401" cy="965833"/>
      </dsp:txXfrm>
    </dsp:sp>
    <dsp:sp modelId="{9255E28B-7781-4C52-8C4D-7A6ADED4B6CD}">
      <dsp:nvSpPr>
        <dsp:cNvPr id="0" name=""/>
        <dsp:cNvSpPr/>
      </dsp:nvSpPr>
      <dsp:spPr>
        <a:xfrm>
          <a:off x="0" y="3115206"/>
          <a:ext cx="1442225" cy="14422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" r="27792" b="8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EC2D05-ADB5-4C1A-B7E6-4A8DF728BA68}">
      <dsp:nvSpPr>
        <dsp:cNvPr id="0" name=""/>
        <dsp:cNvSpPr/>
      </dsp:nvSpPr>
      <dsp:spPr>
        <a:xfrm>
          <a:off x="1622225" y="3115206"/>
          <a:ext cx="9218401" cy="47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HK" sz="1800" kern="1200"/>
            <a:t>促進教育應用</a:t>
          </a:r>
        </a:p>
      </dsp:txBody>
      <dsp:txXfrm>
        <a:off x="1622225" y="3115206"/>
        <a:ext cx="9218401" cy="476391"/>
      </dsp:txXfrm>
    </dsp:sp>
    <dsp:sp modelId="{26211E81-CFC6-4480-B257-B5EB782502A9}">
      <dsp:nvSpPr>
        <dsp:cNvPr id="0" name=""/>
        <dsp:cNvSpPr/>
      </dsp:nvSpPr>
      <dsp:spPr>
        <a:xfrm>
          <a:off x="1622225" y="3591598"/>
          <a:ext cx="9218401" cy="965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400" kern="1200"/>
            <a:t>這些優惠推動教育者和學生更積極使用AI技術提升學習成果。</a:t>
          </a:r>
        </a:p>
      </dsp:txBody>
      <dsp:txXfrm>
        <a:off x="1622225" y="3591598"/>
        <a:ext cx="9218401" cy="9658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7DAC0-43B7-47C4-8DAF-3ED4DC7F8069}">
      <dsp:nvSpPr>
        <dsp:cNvPr id="0" name=""/>
        <dsp:cNvSpPr/>
      </dsp:nvSpPr>
      <dsp:spPr>
        <a:xfrm>
          <a:off x="0" y="0"/>
          <a:ext cx="1442225" cy="14422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5" r="15470" b="8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116D31-B003-400B-9C6F-220E84B2F251}">
      <dsp:nvSpPr>
        <dsp:cNvPr id="0" name=""/>
        <dsp:cNvSpPr/>
      </dsp:nvSpPr>
      <dsp:spPr>
        <a:xfrm>
          <a:off x="1622225" y="0"/>
          <a:ext cx="9218401" cy="47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HK" sz="1800" kern="1200"/>
            <a:t>尊重創作者權利</a:t>
          </a:r>
        </a:p>
      </dsp:txBody>
      <dsp:txXfrm>
        <a:off x="1622225" y="0"/>
        <a:ext cx="9218401" cy="476391"/>
      </dsp:txXfrm>
    </dsp:sp>
    <dsp:sp modelId="{327829DB-42B7-40C3-9353-C177E1A52235}">
      <dsp:nvSpPr>
        <dsp:cNvPr id="0" name=""/>
        <dsp:cNvSpPr/>
      </dsp:nvSpPr>
      <dsp:spPr>
        <a:xfrm>
          <a:off x="1622225" y="476391"/>
          <a:ext cx="9218401" cy="965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400" kern="1200"/>
            <a:t>遵守智慧財產權是尊重創作者努力的重要表現，有助於保護原創作品。</a:t>
          </a:r>
        </a:p>
      </dsp:txBody>
      <dsp:txXfrm>
        <a:off x="1622225" y="476391"/>
        <a:ext cx="9218401" cy="965833"/>
      </dsp:txXfrm>
    </dsp:sp>
    <dsp:sp modelId="{780C22BD-AB1D-4E57-9FA0-F6F30F3857C3}">
      <dsp:nvSpPr>
        <dsp:cNvPr id="0" name=""/>
        <dsp:cNvSpPr/>
      </dsp:nvSpPr>
      <dsp:spPr>
        <a:xfrm>
          <a:off x="0" y="1557603"/>
          <a:ext cx="1442225" cy="144222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" r="18934" b="-9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0EBE91-340B-4021-9728-C6B131ABA3CE}">
      <dsp:nvSpPr>
        <dsp:cNvPr id="0" name=""/>
        <dsp:cNvSpPr/>
      </dsp:nvSpPr>
      <dsp:spPr>
        <a:xfrm>
          <a:off x="1622225" y="1557603"/>
          <a:ext cx="9218401" cy="47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HK" sz="1800" kern="1200"/>
            <a:t>避免抄襲冒用</a:t>
          </a:r>
        </a:p>
      </dsp:txBody>
      <dsp:txXfrm>
        <a:off x="1622225" y="1557603"/>
        <a:ext cx="9218401" cy="476391"/>
      </dsp:txXfrm>
    </dsp:sp>
    <dsp:sp modelId="{4DFD20EF-8523-4D7B-86F3-A97C5176B41A}">
      <dsp:nvSpPr>
        <dsp:cNvPr id="0" name=""/>
        <dsp:cNvSpPr/>
      </dsp:nvSpPr>
      <dsp:spPr>
        <a:xfrm>
          <a:off x="1622225" y="2033994"/>
          <a:ext cx="9218401" cy="965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400" kern="1200"/>
            <a:t>AI生成內容應避免抄襲或冒用他人作品，確保內容的合法與誠信。</a:t>
          </a:r>
        </a:p>
      </dsp:txBody>
      <dsp:txXfrm>
        <a:off x="1622225" y="2033994"/>
        <a:ext cx="9218401" cy="965833"/>
      </dsp:txXfrm>
    </dsp:sp>
    <dsp:sp modelId="{997BC3F2-6B9F-4576-B93F-D2ACC923B1EE}">
      <dsp:nvSpPr>
        <dsp:cNvPr id="0" name=""/>
        <dsp:cNvSpPr/>
      </dsp:nvSpPr>
      <dsp:spPr>
        <a:xfrm>
          <a:off x="0" y="3115206"/>
          <a:ext cx="1442225" cy="14422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7" r="19558" b="8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CF1675-1C56-4D00-92CB-F81F28EA4775}">
      <dsp:nvSpPr>
        <dsp:cNvPr id="0" name=""/>
        <dsp:cNvSpPr/>
      </dsp:nvSpPr>
      <dsp:spPr>
        <a:xfrm>
          <a:off x="1622225" y="3115206"/>
          <a:ext cx="9218401" cy="47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HK" sz="1800" kern="1200"/>
            <a:t>適當引用來源</a:t>
          </a:r>
        </a:p>
      </dsp:txBody>
      <dsp:txXfrm>
        <a:off x="1622225" y="3115206"/>
        <a:ext cx="9218401" cy="476391"/>
      </dsp:txXfrm>
    </dsp:sp>
    <dsp:sp modelId="{09531658-E12B-48E2-A139-183D7E1F3F47}">
      <dsp:nvSpPr>
        <dsp:cNvPr id="0" name=""/>
        <dsp:cNvSpPr/>
      </dsp:nvSpPr>
      <dsp:spPr>
        <a:xfrm>
          <a:off x="1622225" y="3591598"/>
          <a:ext cx="9218401" cy="965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400" kern="1200"/>
            <a:t>基於他人作品的內容需適當引用來源，展現良好的倫理態度。</a:t>
          </a:r>
        </a:p>
      </dsp:txBody>
      <dsp:txXfrm>
        <a:off x="1622225" y="3591598"/>
        <a:ext cx="9218401" cy="9658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DF9192-A098-47FF-B383-6915310A6042}">
      <dsp:nvSpPr>
        <dsp:cNvPr id="0" name=""/>
        <dsp:cNvSpPr/>
      </dsp:nvSpPr>
      <dsp:spPr>
        <a:xfrm>
          <a:off x="0" y="0"/>
          <a:ext cx="1442225" cy="14422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6" r="11233" b="-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3B2064A-6344-4EEA-B335-14C4E64370AC}">
      <dsp:nvSpPr>
        <dsp:cNvPr id="0" name=""/>
        <dsp:cNvSpPr/>
      </dsp:nvSpPr>
      <dsp:spPr>
        <a:xfrm>
          <a:off x="1622225" y="0"/>
          <a:ext cx="9218401" cy="47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HK" sz="1800" kern="1200"/>
            <a:t>使用者擁有決策權</a:t>
          </a:r>
        </a:p>
      </dsp:txBody>
      <dsp:txXfrm>
        <a:off x="1622225" y="0"/>
        <a:ext cx="9218401" cy="476391"/>
      </dsp:txXfrm>
    </dsp:sp>
    <dsp:sp modelId="{C137C6FA-ACA4-49E6-95F5-FCE45A4BE88A}">
      <dsp:nvSpPr>
        <dsp:cNvPr id="0" name=""/>
        <dsp:cNvSpPr/>
      </dsp:nvSpPr>
      <dsp:spPr>
        <a:xfrm>
          <a:off x="1622225" y="476391"/>
          <a:ext cx="9218401" cy="965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400" kern="1200"/>
            <a:t>最終決策權屬於使用者，AI只是輔助工具，不能替代人類判斷。</a:t>
          </a:r>
        </a:p>
      </dsp:txBody>
      <dsp:txXfrm>
        <a:off x="1622225" y="476391"/>
        <a:ext cx="9218401" cy="965833"/>
      </dsp:txXfrm>
    </dsp:sp>
    <dsp:sp modelId="{0FF2D90D-B0C5-46D4-960F-445B72C756C4}">
      <dsp:nvSpPr>
        <dsp:cNvPr id="0" name=""/>
        <dsp:cNvSpPr/>
      </dsp:nvSpPr>
      <dsp:spPr>
        <a:xfrm>
          <a:off x="0" y="1557603"/>
          <a:ext cx="1442225" cy="144222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1" r="3434" b="8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4FC350-B0E4-4203-A335-5FEA9CF49FEF}">
      <dsp:nvSpPr>
        <dsp:cNvPr id="0" name=""/>
        <dsp:cNvSpPr/>
      </dsp:nvSpPr>
      <dsp:spPr>
        <a:xfrm>
          <a:off x="1622225" y="1557603"/>
          <a:ext cx="9218401" cy="47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HK" sz="1800" kern="1200"/>
            <a:t>AI輔助工具角色</a:t>
          </a:r>
        </a:p>
      </dsp:txBody>
      <dsp:txXfrm>
        <a:off x="1622225" y="1557603"/>
        <a:ext cx="9218401" cy="476391"/>
      </dsp:txXfrm>
    </dsp:sp>
    <dsp:sp modelId="{FF5BC1EE-F6F4-421C-93B8-F256EAE7B747}">
      <dsp:nvSpPr>
        <dsp:cNvPr id="0" name=""/>
        <dsp:cNvSpPr/>
      </dsp:nvSpPr>
      <dsp:spPr>
        <a:xfrm>
          <a:off x="1622225" y="2033994"/>
          <a:ext cx="9218401" cy="965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400" kern="1200"/>
            <a:t>AI能提供建議與協助，但需結合使用者自身專業與判斷力使用。</a:t>
          </a:r>
        </a:p>
      </dsp:txBody>
      <dsp:txXfrm>
        <a:off x="1622225" y="2033994"/>
        <a:ext cx="9218401" cy="965833"/>
      </dsp:txXfrm>
    </dsp:sp>
    <dsp:sp modelId="{9D8902CA-6B80-4087-BCD5-AC975022E5BB}">
      <dsp:nvSpPr>
        <dsp:cNvPr id="0" name=""/>
        <dsp:cNvSpPr/>
      </dsp:nvSpPr>
      <dsp:spPr>
        <a:xfrm>
          <a:off x="0" y="3115206"/>
          <a:ext cx="1442225" cy="14422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0" r="11891" b="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05326C-7750-4D3E-B446-B16223560DBA}">
      <dsp:nvSpPr>
        <dsp:cNvPr id="0" name=""/>
        <dsp:cNvSpPr/>
      </dsp:nvSpPr>
      <dsp:spPr>
        <a:xfrm>
          <a:off x="1622225" y="3115206"/>
          <a:ext cx="9218401" cy="47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HK" sz="1800" kern="1200"/>
            <a:t>創造理想成果</a:t>
          </a:r>
        </a:p>
      </dsp:txBody>
      <dsp:txXfrm>
        <a:off x="1622225" y="3115206"/>
        <a:ext cx="9218401" cy="476391"/>
      </dsp:txXfrm>
    </dsp:sp>
    <dsp:sp modelId="{86E093EA-D951-4DBF-BF00-B657C34F8806}">
      <dsp:nvSpPr>
        <dsp:cNvPr id="0" name=""/>
        <dsp:cNvSpPr/>
      </dsp:nvSpPr>
      <dsp:spPr>
        <a:xfrm>
          <a:off x="1622225" y="3591598"/>
          <a:ext cx="9218401" cy="965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400" kern="1200"/>
            <a:t>結合AI和個人判斷，達成最優質且符合需求的結果。</a:t>
          </a:r>
        </a:p>
      </dsp:txBody>
      <dsp:txXfrm>
        <a:off x="1622225" y="3591598"/>
        <a:ext cx="9218401" cy="96583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16250A-4902-404B-A66E-1B04FE734724}">
      <dsp:nvSpPr>
        <dsp:cNvPr id="0" name=""/>
        <dsp:cNvSpPr/>
      </dsp:nvSpPr>
      <dsp:spPr>
        <a:xfrm>
          <a:off x="0" y="0"/>
          <a:ext cx="1442225" cy="14422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1" r="16790" b="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D634A9-3BC7-49A0-8AFC-8E4D6C63C9B9}">
      <dsp:nvSpPr>
        <dsp:cNvPr id="0" name=""/>
        <dsp:cNvSpPr/>
      </dsp:nvSpPr>
      <dsp:spPr>
        <a:xfrm>
          <a:off x="1622225" y="0"/>
          <a:ext cx="9218401" cy="47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HK" sz="1800" kern="1200"/>
            <a:t>了解AI優勢與限制</a:t>
          </a:r>
        </a:p>
      </dsp:txBody>
      <dsp:txXfrm>
        <a:off x="1622225" y="0"/>
        <a:ext cx="9218401" cy="476391"/>
      </dsp:txXfrm>
    </dsp:sp>
    <dsp:sp modelId="{431080E8-2433-4613-88E4-9D47BE61E939}">
      <dsp:nvSpPr>
        <dsp:cNvPr id="0" name=""/>
        <dsp:cNvSpPr/>
      </dsp:nvSpPr>
      <dsp:spPr>
        <a:xfrm>
          <a:off x="1622225" y="476391"/>
          <a:ext cx="9218401" cy="965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400" kern="1200"/>
            <a:t>認識人工智慧的長處與局限，有助於合理利用科技資源，提高工作效率。</a:t>
          </a:r>
        </a:p>
      </dsp:txBody>
      <dsp:txXfrm>
        <a:off x="1622225" y="476391"/>
        <a:ext cx="9218401" cy="965833"/>
      </dsp:txXfrm>
    </dsp:sp>
    <dsp:sp modelId="{4B61AF24-1CC6-4E5F-A607-E1FC4136B533}">
      <dsp:nvSpPr>
        <dsp:cNvPr id="0" name=""/>
        <dsp:cNvSpPr/>
      </dsp:nvSpPr>
      <dsp:spPr>
        <a:xfrm>
          <a:off x="0" y="1557603"/>
          <a:ext cx="1442225" cy="144222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" r="30788" b="8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1D67C4-EA2A-40B5-9576-071EDDBAE19C}">
      <dsp:nvSpPr>
        <dsp:cNvPr id="0" name=""/>
        <dsp:cNvSpPr/>
      </dsp:nvSpPr>
      <dsp:spPr>
        <a:xfrm>
          <a:off x="1622225" y="1557603"/>
          <a:ext cx="9218401" cy="47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HK" sz="1800" kern="1200"/>
            <a:t>安全使用AI技術</a:t>
          </a:r>
        </a:p>
      </dsp:txBody>
      <dsp:txXfrm>
        <a:off x="1622225" y="1557603"/>
        <a:ext cx="9218401" cy="476391"/>
      </dsp:txXfrm>
    </dsp:sp>
    <dsp:sp modelId="{8A88FF62-C2F6-48AC-BC32-9DB439C88DA9}">
      <dsp:nvSpPr>
        <dsp:cNvPr id="0" name=""/>
        <dsp:cNvSpPr/>
      </dsp:nvSpPr>
      <dsp:spPr>
        <a:xfrm>
          <a:off x="1622225" y="2033994"/>
          <a:ext cx="9218401" cy="965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400" kern="1200"/>
            <a:t>確保人工智慧操作安全，防範風險，維護個人與社會的資訊安全。</a:t>
          </a:r>
        </a:p>
      </dsp:txBody>
      <dsp:txXfrm>
        <a:off x="1622225" y="2033994"/>
        <a:ext cx="9218401" cy="965833"/>
      </dsp:txXfrm>
    </dsp:sp>
    <dsp:sp modelId="{A08C7560-3376-4B54-A4D2-40925157D60F}">
      <dsp:nvSpPr>
        <dsp:cNvPr id="0" name=""/>
        <dsp:cNvSpPr/>
      </dsp:nvSpPr>
      <dsp:spPr>
        <a:xfrm>
          <a:off x="0" y="3115206"/>
          <a:ext cx="1442225" cy="14422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4" r="14883" b="-6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48CA84-64CE-43E6-BC49-407701F35AD4}">
      <dsp:nvSpPr>
        <dsp:cNvPr id="0" name=""/>
        <dsp:cNvSpPr/>
      </dsp:nvSpPr>
      <dsp:spPr>
        <a:xfrm>
          <a:off x="1622225" y="3115206"/>
          <a:ext cx="9218401" cy="476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HK" sz="1800" kern="1200"/>
            <a:t>結合創意發揮潛力</a:t>
          </a:r>
        </a:p>
      </dsp:txBody>
      <dsp:txXfrm>
        <a:off x="1622225" y="3115206"/>
        <a:ext cx="9218401" cy="476391"/>
      </dsp:txXfrm>
    </dsp:sp>
    <dsp:sp modelId="{2269141B-54BB-4675-A560-0850CAAFAC06}">
      <dsp:nvSpPr>
        <dsp:cNvPr id="0" name=""/>
        <dsp:cNvSpPr/>
      </dsp:nvSpPr>
      <dsp:spPr>
        <a:xfrm>
          <a:off x="1622225" y="3591598"/>
          <a:ext cx="9218401" cy="965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1400" kern="1200"/>
            <a:t>將創意思維融入AI應用，激發更多創新，創造無限的可能性與價值。</a:t>
          </a:r>
        </a:p>
      </dsp:txBody>
      <dsp:txXfrm>
        <a:off x="1622225" y="3591598"/>
        <a:ext cx="9218401" cy="9658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43674A-5D18-0743-99F1-1C36D7FBF1E3}">
      <dsp:nvSpPr>
        <dsp:cNvPr id="0" name=""/>
        <dsp:cNvSpPr/>
      </dsp:nvSpPr>
      <dsp:spPr>
        <a:xfrm>
          <a:off x="0" y="0"/>
          <a:ext cx="3083959" cy="44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生成式AI應用</a:t>
          </a:r>
        </a:p>
      </dsp:txBody>
      <dsp:txXfrm>
        <a:off x="0" y="0"/>
        <a:ext cx="3083959" cy="440219"/>
      </dsp:txXfrm>
    </dsp:sp>
    <dsp:sp modelId="{36485E90-26AA-E449-9D36-FB67D373FD2A}">
      <dsp:nvSpPr>
        <dsp:cNvPr id="0" name=""/>
        <dsp:cNvSpPr/>
      </dsp:nvSpPr>
      <dsp:spPr>
        <a:xfrm>
          <a:off x="0" y="440219"/>
          <a:ext cx="3083959" cy="1740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生成式AI能自動創作文字、圖片和音樂，並協助編程，革新創作模式。</a:t>
          </a:r>
        </a:p>
      </dsp:txBody>
      <dsp:txXfrm>
        <a:off x="0" y="440219"/>
        <a:ext cx="3083959" cy="1740217"/>
      </dsp:txXfrm>
    </dsp:sp>
    <dsp:sp modelId="{C0B9C61F-F3A9-E746-AFB2-52B537DB8558}">
      <dsp:nvSpPr>
        <dsp:cNvPr id="0" name=""/>
        <dsp:cNvSpPr/>
      </dsp:nvSpPr>
      <dsp:spPr>
        <a:xfrm>
          <a:off x="3392355" y="0"/>
          <a:ext cx="3083959" cy="440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安全負責使用</a:t>
          </a:r>
        </a:p>
      </dsp:txBody>
      <dsp:txXfrm>
        <a:off x="3392355" y="0"/>
        <a:ext cx="3083959" cy="440219"/>
      </dsp:txXfrm>
    </dsp:sp>
    <dsp:sp modelId="{4134C32C-C326-4C46-93CE-49DE24E59C55}">
      <dsp:nvSpPr>
        <dsp:cNvPr id="0" name=""/>
        <dsp:cNvSpPr/>
      </dsp:nvSpPr>
      <dsp:spPr>
        <a:xfrm>
          <a:off x="3392355" y="440219"/>
          <a:ext cx="3083959" cy="1740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學習安全且負責任地使用AI，是未來學習與生活的重要保障。</a:t>
          </a:r>
        </a:p>
      </dsp:txBody>
      <dsp:txXfrm>
        <a:off x="3392355" y="440219"/>
        <a:ext cx="3083959" cy="17402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2FC8A-B011-9D4C-84C0-0CE15285E08B}" type="datetimeFigureOut">
              <a:rPr lang="en-US" smtClean="0"/>
              <a:t>10/5/25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6F50D-5AF0-014B-9CD4-84D20EFE42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16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 產生的內容可能不正確。
---
本簡報將帶領初中生認識生成式AI，了解它是什麼、如何運作，以及它在文字、圖像、音訊和程式碼上的應用。還會介紹使用時的安全與隱私注意，以及未來發展展望，幫助學生全面認識這項新興科技。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80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用戶只要輸入提示，AI會理解並生成相關內容，例如寫文章、畫圖或作曲，讓創作過程更便利。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87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文字生成AI能和人對話、寫作、翻譯及解答問題。常見的工具有ChatGPT、Claude和Jasper，各自專注不同功能，幫助商業、教育和創作領域。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74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ChatGPT是一款強大的對話型AI，能回答問題、寫文章、協助學習和翻譯，是許多用戶日常依賴的工具。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80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Claude注重AI使用的安全和倫理，適用於需要保密和合規的商業環境，幫助企業處理文本和溝通。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04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Jasper專注於行銷文案和內容創作，幫助用戶快速製作吸引人的廣告文案和社群貼文，提高工作效率。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25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生成式AI也能創作圖片和影片。工具如Midjourney、DALL·E 3能畫出幻想畫面；Runway和Synthesia則能自動製作和編輯影片，方便又創新。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26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這些AI能根據提示生成獨特的圖像，甚至是從未見過的幻想場景，讓藝術創作變得更加多元和容易。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74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Runway提供自動化影片製作和編輯服務，讓影片創作者更輕鬆完成作品，提高創作效率。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Synthesia利用AI根據文字腳本自動生成影片，並支持多種語言，方便用於教學和商業展示。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83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生成式AI還能創作音樂和程式碼。工具如Suno和Magenta可自動作曲，GitHub Copilot能協助寫程式，提升工作和創作效率。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83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今天我們會介紹生成式AI的基本概念、工作原理和多種應用領域，包括文字、圖像與音訊等。除此之外，也會談到價格、隱私、合法使用及未來趨勢，讓大家對生成式AI有全面且實用的認識。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90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這些AI工具能根據用戶需求創作音樂或音效，讓音樂製作變得更簡單且充滿創意。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29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GitHub Copilot是程式設計師的好幫手，能自動寫出程式碼片段，節省時間並減少錯誤。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26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AI技術的輔助，讓創作者能更快速完成作品，提升創作品質，並開發出新的玩法和應用。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5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生成式AI多數有免費和付費版本，付費版通常有更多功能。收費方式包括訂閱制和一次購買，也有教育優惠，讓學生更容易接觸這些工具。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094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免費版本適合初學者試用，付費版則提供更強大功能和更高使用量，滿足不同需求。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045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用戶可選擇訂閱方案，或對部分工具進行一次性購買，靈活選擇最適合自己的使用方式。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240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許多AI服務提供學生專屬折扣或免費方案，鼓勵教育使用者善用這些新科技學習與創作。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14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使用生成式AI時要注意個人資料保護，避免輸入真實姓名等敏感資訊。主流工具會公開隱私政策，告訴用戶如何保護資料並處理輸入內容。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34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為保障個人隱私，請勿在AI平台輸入敏感個人資料，以免資料外洩或被不當使用。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869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各大AI平台都會清楚說明個資如何收集與使用，使用前建議詳細閱讀隱私條款，確保使用安全。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62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生成式AI能自動創造新的內容，例如文字、圖片和音樂。它會從大量資料中學習，模仿風格和規律，依照用戶提供的提示幫助創作，是一種有趣又強大的工具。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224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用戶輸入的部分資料可能會用來優化AI，但大多會先去除可識別個人身份的資訊，保障隱私。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804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使用AI時要遵守法律規範，不抄襲他人作品，避免違法行為。也要學會查證AI產出的資訊，確保內容正確和安全。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54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尊重創作者權利，AI生成的內容若基於他人作品，應適當引用或避免侵權，展現良好倫理。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1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AI創作不能用於詐騙、誹謗或其他非法用途，保持合法合規是每個使用者的責任。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247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AI有時候會產生錯誤資訊，使用者需保持批判思考，核實重要內容，避免誤信帶來的風險。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46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AI是強大的輔助工具，但不能完全依賴。學會分析與辨別資訊真偽，培養獨立判斷能力，才能更好地運用AI。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99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生成式AI可以幫助我們節省時間，但我們仍需保有自主思考，不盲目接受AI結果。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624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面對AI產出的資訊，要多方查證，確保資訊準確可靠，避免被錯誤訊息影響判斷。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063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最終決定權在於使用者，善用AI輔助，結合自身判斷，創造出最理想的成果。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848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生成式AI技術將持續進步，應用範圍更加廣泛。未來AI將深刻影響學習、工作和生活，學會安全且有效地使用AI，將帶來更多創新可能。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95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這種AI不像傳統的人工智慧只回答問題，而是能自己創作新的作品，從小說、詩歌到畫作或音樂，都能由AI自動產生，帶來無限可能。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838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隨著技術成熟，AI將在醫療、教育、娛樂等更多領域發揮重要作用，帶來便利與創新。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50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AI會成為我們生活中不可或缺的助手，改變傳統工作方式，提升效率和生活品質。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8520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了解AI的優勢與限制，安全使用並結合創意，才能發揮AI最大潛力，創造更美好的未來。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193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生成式AI是一項令人興奮的科技，從自動創作文字和圖片，到幫助編程和製作音樂，它改變了我們的創作方式。學會安全、負責任地使用AI，將讓我們在未來的學習和生活中獲益良多。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19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影像來源: Microsoft 365 內容庫
第一，生成式AI可能會收集和存儲用戶的個人資料，增加資料外洩風險。第二，黑客可能利用AI系統進行網絡攻擊或詐騙。第三，錯誤的數據使用，會令個人私隱受到威脅，甚至導致身份被盜用，大家要小心保護自己資料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6F50D-5AF0-014B-9CD4-84D20EFE421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9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生成式AI透過分析海量資料，學會其中的語言和圖像規則，因而能模仿不同風格，創作出貼近人類的內容，像是寫出符合某種風格的文章或畫作。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00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使用時，只要給AI一個簡單的提示或要求，AI就能根據指令產生文字、圖片或音樂，讓創作變得更簡單、更快速。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79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生成式AI主要利用深度學習和神經網絡來分析資料，學習語言或圖像的特徵。它會根據用戶輸入的提示，產生符合要求的內容，實現自動創作。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76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深度學習是一種讓電腦模擬人腦學習的方法，神經網絡則是模仿神經元連接的結構，讓AI能更聰明地理解和產生複雜的資料。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03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AI透過分析大量文字、圖片等資料，學會各種模式和特徵，像是文字的語法和風格，或圖片的顏色和形狀，從而能創作出新的內容。
影像來源: Microsoft 365 內容庫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D4231B-B5CC-0D4C-8EAB-7595508BE0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47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79867CD-CD09-0EEC-D165-96584688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" y="64007"/>
            <a:ext cx="12015216" cy="5120639"/>
          </a:xfrm>
        </p:spPr>
        <p:txBody>
          <a:bodyPr>
            <a:normAutofit/>
          </a:bodyPr>
          <a:lstStyle>
            <a:lvl1pPr>
              <a:defRPr sz="11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360878"/>
            <a:ext cx="1003706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1F8589-B640-4540-D0AD-2B0461CD3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979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6390" y="1411358"/>
            <a:ext cx="3736010" cy="284556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36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6388" y="4403039"/>
            <a:ext cx="3729915" cy="112312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dirty="0"/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1A639AF-317A-79DF-3175-64C726EA31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7617785" cy="6858000"/>
          </a:xfrm>
          <a:custGeom>
            <a:avLst/>
            <a:gdLst>
              <a:gd name="connsiteX0" fmla="*/ 0 w 7195675"/>
              <a:gd name="connsiteY0" fmla="*/ 0 h 6858000"/>
              <a:gd name="connsiteX1" fmla="*/ 7195675 w 7195675"/>
              <a:gd name="connsiteY1" fmla="*/ 0 h 6858000"/>
              <a:gd name="connsiteX2" fmla="*/ 7195675 w 7195675"/>
              <a:gd name="connsiteY2" fmla="*/ 6858000 h 6858000"/>
              <a:gd name="connsiteX3" fmla="*/ 0 w 71956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5675" h="6858000">
                <a:moveTo>
                  <a:pt x="0" y="0"/>
                </a:moveTo>
                <a:lnTo>
                  <a:pt x="7195675" y="0"/>
                </a:lnTo>
                <a:lnTo>
                  <a:pt x="7195675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DF8C2BF2-38FB-0598-A4BE-DD111229A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46388" y="6438900"/>
            <a:ext cx="1714301" cy="419100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5A41BBAF-5441-8512-B575-2EB961DD485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650896" y="6438900"/>
            <a:ext cx="864704" cy="419100"/>
          </a:xfrm>
        </p:spPr>
        <p:txBody>
          <a:bodyPr/>
          <a:lstStyle/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9401810-4A83-D1CF-00A6-76F622C71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3764" y="6438900"/>
            <a:ext cx="601436" cy="4191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60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1055" y="1111101"/>
            <a:ext cx="4179762" cy="393598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6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1688" y="5190622"/>
            <a:ext cx="4179762" cy="1095877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lang="en-US" sz="16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6DF655-18E5-0F01-A30A-A66220E09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84BF6-8944-BCD9-907F-19E062A93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1689" y="6430037"/>
            <a:ext cx="2604618" cy="419100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0A1EB0B-7080-C0FF-A599-2F24CE797B3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786513" y="6430037"/>
            <a:ext cx="864704" cy="419100"/>
          </a:xfrm>
        </p:spPr>
        <p:txBody>
          <a:bodyPr/>
          <a:lstStyle/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9E47F5A-D737-9005-3896-E6383830C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59381" y="6430037"/>
            <a:ext cx="601436" cy="4191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00050" y="0"/>
            <a:ext cx="6691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72130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1A7175-8061-E7CC-68E4-2B3CECB6C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8136" y="1090244"/>
            <a:ext cx="10037064" cy="5159257"/>
          </a:xfrm>
        </p:spPr>
        <p:txBody>
          <a:bodyPr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F5BAF5-ABAB-4575-8E56-D109A3D17F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A5A591-C2D3-D6A3-432F-2C1371951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9542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B916BDA-9E36-8180-7EBC-AC2A35C79F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0940" y="1088702"/>
            <a:ext cx="8479072" cy="139555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92AF672E-4752-50B9-9301-C8042FD003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96697" y="2484255"/>
            <a:ext cx="8467558" cy="3539514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defRPr sz="2000"/>
            </a:lvl1pPr>
            <a:lvl2pPr marL="685800" indent="-457200">
              <a:lnSpc>
                <a:spcPct val="100000"/>
              </a:lnSpc>
              <a:buFont typeface="+mj-lt"/>
              <a:buAutoNum type="arabicPeriod"/>
              <a:defRPr sz="2000"/>
            </a:lvl2pPr>
            <a:lvl3pPr marL="800100" indent="-342900">
              <a:lnSpc>
                <a:spcPct val="100000"/>
              </a:lnSpc>
              <a:buFont typeface="+mj-lt"/>
              <a:buAutoNum type="arabicPeriod"/>
              <a:defRPr sz="2000"/>
            </a:lvl3pPr>
            <a:lvl4pPr marL="1028700" indent="-342900">
              <a:lnSpc>
                <a:spcPct val="100000"/>
              </a:lnSpc>
              <a:buFont typeface="+mj-lt"/>
              <a:buAutoNum type="arabicPeriod"/>
              <a:defRPr sz="2000"/>
            </a:lvl4pPr>
            <a:lvl5pPr marL="1257300" indent="-342900">
              <a:lnSpc>
                <a:spcPct val="100000"/>
              </a:lnSpc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10/5/25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65070F-FB67-7572-2807-986A25537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9326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8136" y="1088136"/>
            <a:ext cx="5749392" cy="155448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6" y="2651760"/>
            <a:ext cx="5749392" cy="3694176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System Font Regular"/>
              <a:buChar char="-"/>
              <a:defRPr sz="20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2000"/>
            </a:lvl4pPr>
            <a:lvl5pPr>
              <a:lnSpc>
                <a:spcPct val="100000"/>
              </a:lnSpc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0940" y="6438900"/>
            <a:ext cx="3915404" cy="4191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06344" y="6438900"/>
            <a:ext cx="1126120" cy="419100"/>
          </a:xfrm>
        </p:spPr>
        <p:txBody>
          <a:bodyPr/>
          <a:lstStyle/>
          <a:p>
            <a:fld id="{8A60B404-9532-4DA8-8A40-EC339A5BE635}" type="datetime1">
              <a:rPr lang="en-US" smtClean="0"/>
              <a:t>10/5/25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32464" y="6438900"/>
            <a:ext cx="705064" cy="4191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E4B52E79-E470-1B1A-EADF-94DA7253B3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15200" y="0"/>
            <a:ext cx="487680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C1AE97-7274-F222-2135-C3524958A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033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9" y="405240"/>
            <a:ext cx="5916508" cy="1819662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D26684C-23E4-F6A1-5A03-70AE7BEA7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4565591" cy="6858000"/>
          </a:xfrm>
          <a:custGeom>
            <a:avLst/>
            <a:gdLst>
              <a:gd name="connsiteX0" fmla="*/ 0 w 4565591"/>
              <a:gd name="connsiteY0" fmla="*/ 0 h 6858000"/>
              <a:gd name="connsiteX1" fmla="*/ 4565591 w 4565591"/>
              <a:gd name="connsiteY1" fmla="*/ 0 h 6858000"/>
              <a:gd name="connsiteX2" fmla="*/ 4565591 w 4565591"/>
              <a:gd name="connsiteY2" fmla="*/ 6858000 h 6858000"/>
              <a:gd name="connsiteX3" fmla="*/ 0 w 456559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5591" h="6858000">
                <a:moveTo>
                  <a:pt x="0" y="0"/>
                </a:moveTo>
                <a:lnTo>
                  <a:pt x="4565591" y="0"/>
                </a:lnTo>
                <a:lnTo>
                  <a:pt x="4565591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00" y="2481119"/>
            <a:ext cx="5916507" cy="3394364"/>
          </a:xfrm>
        </p:spPr>
        <p:txBody>
          <a:bodyPr anchor="b">
            <a:normAutofit/>
          </a:bodyPr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defRPr sz="2000"/>
            </a:lvl1pPr>
            <a:lvl2pPr marL="571500" indent="-342900">
              <a:lnSpc>
                <a:spcPct val="100000"/>
              </a:lnSpc>
              <a:buFont typeface="+mj-lt"/>
              <a:buAutoNum type="arabicPeriod"/>
              <a:defRPr sz="2000"/>
            </a:lvl2pPr>
            <a:lvl3pPr marL="800100" indent="-342900">
              <a:lnSpc>
                <a:spcPct val="100000"/>
              </a:lnSpc>
              <a:buFont typeface="+mj-lt"/>
              <a:buAutoNum type="arabicPeriod"/>
              <a:defRPr sz="2000"/>
            </a:lvl3pPr>
            <a:lvl4pPr marL="1028700" indent="-342900">
              <a:lnSpc>
                <a:spcPct val="100000"/>
              </a:lnSpc>
              <a:buFont typeface="+mj-lt"/>
              <a:buAutoNum type="arabicPeriod"/>
              <a:defRPr sz="2000"/>
            </a:lvl4pPr>
            <a:lvl5pPr>
              <a:lnSpc>
                <a:spcPct val="100000"/>
              </a:lnSpc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50F4DE-D5C9-EDEE-A6C1-8053893B1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E02C9ED-7E7F-43D6-3567-8A7D0DC86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8000" y="6438900"/>
            <a:ext cx="3972690" cy="4191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4369780-1787-623B-A3F0-C72DED32992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650896" y="6438900"/>
            <a:ext cx="864704" cy="419100"/>
          </a:xfrm>
        </p:spPr>
        <p:txBody>
          <a:bodyPr/>
          <a:lstStyle/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9B34B61-93E0-16E5-3DE1-0085D9CB4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3764" y="6438900"/>
            <a:ext cx="601436" cy="4191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2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A8E2B0F-68B7-6425-620F-3E3285F51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4"/>
            <a:ext cx="4659277" cy="16698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BB16B-437E-D6AB-E317-2BE63ABCB1E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44588" y="1090244"/>
            <a:ext cx="4680612" cy="1670050"/>
          </a:xfrm>
        </p:spPr>
        <p:txBody>
          <a:bodyPr/>
          <a:lstStyle>
            <a:lvl1pPr>
              <a:lnSpc>
                <a:spcPct val="100000"/>
              </a:lnSpc>
              <a:buFontTx/>
              <a:buNone/>
              <a:defRPr baseline="0"/>
            </a:lvl1pPr>
            <a:lvl2pPr marL="228600" indent="0">
              <a:lnSpc>
                <a:spcPct val="100000"/>
              </a:lnSpc>
              <a:buFontTx/>
              <a:buNone/>
              <a:defRPr baseline="0"/>
            </a:lvl2pPr>
            <a:lvl3pPr marL="457200" indent="0">
              <a:lnSpc>
                <a:spcPct val="100000"/>
              </a:lnSpc>
              <a:buFontTx/>
              <a:buNone/>
              <a:defRPr baseline="0"/>
            </a:lvl3pPr>
            <a:lvl4pPr marL="685800" indent="0">
              <a:lnSpc>
                <a:spcPct val="100000"/>
              </a:lnSpc>
              <a:buFontTx/>
              <a:buNone/>
              <a:defRPr baseline="0"/>
            </a:lvl4pPr>
            <a:lvl5pPr marL="914400" indent="0">
              <a:lnSpc>
                <a:spcPct val="100000"/>
              </a:lnSpc>
              <a:buFontTx/>
              <a:buNone/>
              <a:defRPr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7FC12-63BB-4A63-9424-BFBF8E1D71D9}" type="datetime1">
              <a:rPr lang="en-US" smtClean="0"/>
              <a:t>10/5/25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FBA52A-0B44-31D0-A581-D65241A30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18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676" y="1114856"/>
            <a:ext cx="3493858" cy="345689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63141" y="1115290"/>
            <a:ext cx="5862059" cy="346121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A7FA5-AD20-4A92-9D35-3CC6CFA49E64}" type="datetime1">
              <a:rPr lang="en-US" smtClean="0"/>
              <a:t>10/5/25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C9ED00-129A-337D-199B-933973FFF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599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676" y="1114856"/>
            <a:ext cx="3923455" cy="408358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94612" y="1115290"/>
            <a:ext cx="5809713" cy="517121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AB700-8552-46A0-B700-5DA0068ADBFC}" type="datetime1">
              <a:rPr lang="en-US" smtClean="0"/>
              <a:t>10/5/25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954F329-E63B-9F25-4E06-2E98A6453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9797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733" y="1119386"/>
            <a:ext cx="3496147" cy="4940661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63418" y="1119386"/>
            <a:ext cx="6242849" cy="494066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2AD61-D199-4B74-B80B-2001400510FA}" type="datetime1">
              <a:rPr lang="en-US" smtClean="0"/>
              <a:t>10/5/25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17C024E-BDA9-596A-880A-BD5A17F5C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771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6"/>
            <a:ext cx="10840626" cy="7905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5" y="1880756"/>
            <a:ext cx="10840627" cy="45581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144482-F463-E942-01AE-69DF54F41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258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701" y="1114655"/>
            <a:ext cx="2771326" cy="3675552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34532" y="1129145"/>
            <a:ext cx="7794231" cy="515735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D9374-B0AF-43C5-90A8-C409C7D54B55}" type="datetime1">
              <a:rPr lang="en-US" smtClean="0"/>
              <a:t>10/5/25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47F2C9-46DC-B902-E883-CE0360E6D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931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788" y="1111101"/>
            <a:ext cx="6339412" cy="11430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6FB7CB50-241E-E6B6-1C0E-1B5466B147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45065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A1C94DDD-A7D7-1407-F63C-F296AB45422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785787" y="2402887"/>
            <a:ext cx="6339414" cy="388361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3871FB-7459-8C2E-BA80-AD31AE855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375613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04282-04A3-1CE1-50A4-AF83D0D40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85788" y="6438900"/>
            <a:ext cx="4774902" cy="419100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CA12AEFE-D7DE-804A-807C-704D5B34E13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650896" y="6438900"/>
            <a:ext cx="864704" cy="419100"/>
          </a:xfrm>
        </p:spPr>
        <p:txBody>
          <a:bodyPr/>
          <a:lstStyle/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C293909-C7AB-A707-F48B-6007FE72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3764" y="6438900"/>
            <a:ext cx="601436" cy="4191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180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780" y="1111101"/>
            <a:ext cx="6339541" cy="114300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97907" y="2402887"/>
            <a:ext cx="6339414" cy="388361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94E29EC-6D85-E8CA-F571-29C297798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1F623F8-148C-BF68-DC1B-B1261EF2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781" y="6438900"/>
            <a:ext cx="4775030" cy="419100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339383-0924-E735-8737-2CFD7A1D40E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963017" y="6438900"/>
            <a:ext cx="864704" cy="419100"/>
          </a:xfrm>
        </p:spPr>
        <p:txBody>
          <a:bodyPr/>
          <a:lstStyle/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79924-70A9-325D-5C94-812F30484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885" y="6438900"/>
            <a:ext cx="601436" cy="4191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85414" y="0"/>
            <a:ext cx="450658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02244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991" y="1112104"/>
            <a:ext cx="7321615" cy="93268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5189CF27-6D02-DB0D-F5D1-1535F147916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0"/>
            <a:ext cx="352643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6373ED08-D584-FD0F-C5B0-EF4E07A0D89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776075" y="2187258"/>
            <a:ext cx="7349126" cy="409924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906524-8E7E-05A8-4F9E-A2C39750A3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375613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56971-28FA-FA33-0A85-0B851EA7A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6076" y="6438900"/>
            <a:ext cx="5784614" cy="419100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F04B437D-29C2-D3ED-BEFA-E1F868B0FB5E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650896" y="6438900"/>
            <a:ext cx="864704" cy="419100"/>
          </a:xfrm>
        </p:spPr>
        <p:txBody>
          <a:bodyPr/>
          <a:lstStyle/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0EB108D-6128-5356-6097-7D1D10551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3764" y="6438900"/>
            <a:ext cx="601436" cy="4191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308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394" y="1112104"/>
            <a:ext cx="7343564" cy="93268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93393" y="2187258"/>
            <a:ext cx="7343565" cy="409924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039FC6-F740-7D02-FD07-5B1B076DC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66571-786A-B2D2-4FC3-C22E71C24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3394" y="6438900"/>
            <a:ext cx="5779054" cy="4191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324A0C0-9CB0-6208-0780-67E3C7F2C02C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962654" y="6438900"/>
            <a:ext cx="864704" cy="419100"/>
          </a:xfrm>
        </p:spPr>
        <p:txBody>
          <a:bodyPr/>
          <a:lstStyle/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F7421E2-5EEC-7791-DBEE-600FF5170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5522" y="6438900"/>
            <a:ext cx="601436" cy="4191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1964118-5CFA-FFA8-E19F-A107D63DDC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65559" y="0"/>
            <a:ext cx="352643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370091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751" y="1115736"/>
            <a:ext cx="4738450" cy="1283986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F01DFFF1-3C5B-AB29-A606-DE56528722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E2816D63-0E0C-C808-4BF8-6A562C18459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86751" y="2552124"/>
            <a:ext cx="4738450" cy="373437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FCA30A-9E9D-9618-76A9-8B4CFF8E3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375613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36C1912-E3D3-9A9F-E1CD-E0E6FFC24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6752" y="6438900"/>
            <a:ext cx="3173938" cy="419100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8D67CAFB-8059-63E5-52A8-1184092A0F3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650896" y="6438900"/>
            <a:ext cx="864704" cy="419100"/>
          </a:xfrm>
        </p:spPr>
        <p:txBody>
          <a:bodyPr/>
          <a:lstStyle/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2D5E22B-CB25-9948-A8AA-BACF7E42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3764" y="6438900"/>
            <a:ext cx="601436" cy="4191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78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066" y="1115736"/>
            <a:ext cx="4738583" cy="1288169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192" y="2552124"/>
            <a:ext cx="4738450" cy="37343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4581EB-7A5A-925D-6E20-5C04A0EAA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84EA123-AEAB-8F33-C22D-31F9F11A9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066" y="6438900"/>
            <a:ext cx="3174065" cy="4191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AA2FCA56-AA13-81B1-1707-7A5D7557B5F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352338" y="6438900"/>
            <a:ext cx="864704" cy="419100"/>
          </a:xfrm>
        </p:spPr>
        <p:txBody>
          <a:bodyPr/>
          <a:lstStyle/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358A8E3-C7AA-9216-35FD-FE820598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25206" y="6438900"/>
            <a:ext cx="601436" cy="4191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885329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355" y="1111101"/>
            <a:ext cx="3813845" cy="1493861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F6B569F2-50A1-6E37-5081-6843927083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699976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7B790101-D67D-E697-E691-37D8E802AC8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311355" y="2700671"/>
            <a:ext cx="3813846" cy="358583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4F1FBBF-D97E-831B-C809-27FFA2160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375613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56D6AD1-4AB5-D3E4-10D2-9E53DB2CC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1355" y="6438900"/>
            <a:ext cx="2249334" cy="4191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9760FBEC-EA46-6A15-284D-4BBD1E04A1B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650896" y="6438900"/>
            <a:ext cx="864704" cy="419100"/>
          </a:xfrm>
        </p:spPr>
        <p:txBody>
          <a:bodyPr/>
          <a:lstStyle/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19DC249-6449-71C0-F0A2-E5A28E55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3764" y="6438900"/>
            <a:ext cx="601436" cy="4191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502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396" y="1111101"/>
            <a:ext cx="3813845" cy="1493863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98397" y="2700671"/>
            <a:ext cx="3813846" cy="358583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A796DD-1556-39E2-B5E4-90C1C2459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13B13-BCC2-B853-769C-4BC6A57D7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8395" y="6438900"/>
            <a:ext cx="2249335" cy="419100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9915D6C-CE56-12D3-C15C-C56B3EFEAFE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37937" y="6438900"/>
            <a:ext cx="864704" cy="419100"/>
          </a:xfrm>
        </p:spPr>
        <p:txBody>
          <a:bodyPr/>
          <a:lstStyle/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3F576B-887C-7B84-0990-9143EA6C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310805" y="6438900"/>
            <a:ext cx="601436" cy="4191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92232" y="0"/>
            <a:ext cx="699976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136952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75ACA1F-D859-596B-9F50-F1E9A265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7894207" y="1112431"/>
            <a:ext cx="3230993" cy="1858941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2A43D9F3-C10E-5B48-BB59-16A8600BD3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192" y="0"/>
            <a:ext cx="7481777" cy="6858000"/>
          </a:xfrm>
          <a:custGeom>
            <a:avLst/>
            <a:gdLst>
              <a:gd name="connsiteX0" fmla="*/ 0 w 8326323"/>
              <a:gd name="connsiteY0" fmla="*/ 0 h 6858000"/>
              <a:gd name="connsiteX1" fmla="*/ 8326323 w 8326323"/>
              <a:gd name="connsiteY1" fmla="*/ 0 h 6858000"/>
              <a:gd name="connsiteX2" fmla="*/ 8326323 w 8326323"/>
              <a:gd name="connsiteY2" fmla="*/ 6858000 h 6858000"/>
              <a:gd name="connsiteX3" fmla="*/ 0 w 832632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6323" h="6858000">
                <a:moveTo>
                  <a:pt x="0" y="0"/>
                </a:moveTo>
                <a:lnTo>
                  <a:pt x="8326323" y="0"/>
                </a:lnTo>
                <a:lnTo>
                  <a:pt x="8326323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2E10F120-2F5B-B2FD-DB40-683E6176C3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01280" y="3133255"/>
            <a:ext cx="3223920" cy="265625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/>
            </a:lvl1pPr>
            <a:lvl2pPr marL="228600" indent="0">
              <a:lnSpc>
                <a:spcPct val="100000"/>
              </a:lnSpc>
              <a:buNone/>
              <a:defRPr lang="en-US" dirty="0"/>
            </a:lvl2pPr>
            <a:lvl3pPr marL="457200" indent="0">
              <a:lnSpc>
                <a:spcPct val="100000"/>
              </a:lnSpc>
              <a:buNone/>
              <a:defRPr lang="en-US" dirty="0"/>
            </a:lvl3pPr>
            <a:lvl4pPr marL="685800" indent="0">
              <a:lnSpc>
                <a:spcPct val="100000"/>
              </a:lnSpc>
              <a:buNone/>
              <a:defRPr lang="en-US" dirty="0"/>
            </a:lvl4pPr>
            <a:lvl5pPr marL="914400" indent="0">
              <a:lnSpc>
                <a:spcPct val="100000"/>
              </a:lnSpc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9A12B08-97E1-66BD-9B69-377E2851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375613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EACEEC7-E0DC-ABF5-188B-5636A17BD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94207" y="6438900"/>
            <a:ext cx="1666482" cy="41910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D0A24C6D-468E-EAE9-2363-772EA5E51DD0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650896" y="6438900"/>
            <a:ext cx="864704" cy="419100"/>
          </a:xfrm>
        </p:spPr>
        <p:txBody>
          <a:bodyPr/>
          <a:lstStyle/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4C85811-EF51-7552-5F12-17748D280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3764" y="6438900"/>
            <a:ext cx="601436" cy="4191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18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7578674-8064-3B2C-DA7F-7E3D0B7E9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95763"/>
            <a:ext cx="9598152" cy="414456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6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ABABE3-CA0A-1CAB-38CF-F3A5729B7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240329"/>
            <a:ext cx="7769354" cy="101239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lang="en-US" sz="2000" dirty="0"/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FFF1FC-CDE9-3B47-D073-3394D4D03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0506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746" y="1112431"/>
            <a:ext cx="3230992" cy="1858941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92741" y="3133255"/>
            <a:ext cx="3223920" cy="265625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/>
            </a:lvl1pPr>
            <a:lvl2pPr marL="228600" indent="0">
              <a:lnSpc>
                <a:spcPct val="100000"/>
              </a:lnSpc>
              <a:buNone/>
              <a:defRPr lang="en-US" dirty="0"/>
            </a:lvl2pPr>
            <a:lvl3pPr marL="457200" indent="0">
              <a:lnSpc>
                <a:spcPct val="100000"/>
              </a:lnSpc>
              <a:buNone/>
              <a:defRPr lang="en-US" dirty="0"/>
            </a:lvl3pPr>
            <a:lvl4pPr marL="685800" indent="0">
              <a:lnSpc>
                <a:spcPct val="100000"/>
              </a:lnSpc>
              <a:buNone/>
              <a:defRPr lang="en-US" dirty="0"/>
            </a:lvl4pPr>
            <a:lvl5pPr marL="914400" indent="0">
              <a:lnSpc>
                <a:spcPct val="100000"/>
              </a:lnSpc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C26608-3419-7FD3-1CD3-EB1EF5977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FF5E252-7CD5-70EF-A3E5-C079B418E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1746" y="6438900"/>
            <a:ext cx="1656002" cy="419100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7204A7B0-14BD-7B7E-62AF-3685F9B4BFE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837954" y="6438900"/>
            <a:ext cx="864704" cy="419100"/>
          </a:xfrm>
        </p:spPr>
        <p:txBody>
          <a:bodyPr/>
          <a:lstStyle/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A8D2A5-F36B-C5DD-6ABC-6D69A63EF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10822" y="6438900"/>
            <a:ext cx="601436" cy="4191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A946DA-5AE8-39E2-3ADD-B8F06308C1C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10223" y="0"/>
            <a:ext cx="7481777" cy="6858000"/>
          </a:xfrm>
          <a:custGeom>
            <a:avLst/>
            <a:gdLst>
              <a:gd name="connsiteX0" fmla="*/ 0 w 8326323"/>
              <a:gd name="connsiteY0" fmla="*/ 0 h 6858000"/>
              <a:gd name="connsiteX1" fmla="*/ 8326323 w 8326323"/>
              <a:gd name="connsiteY1" fmla="*/ 0 h 6858000"/>
              <a:gd name="connsiteX2" fmla="*/ 8326323 w 8326323"/>
              <a:gd name="connsiteY2" fmla="*/ 6858000 h 6858000"/>
              <a:gd name="connsiteX3" fmla="*/ 0 w 832632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6323" h="6858000">
                <a:moveTo>
                  <a:pt x="0" y="0"/>
                </a:moveTo>
                <a:lnTo>
                  <a:pt x="8326323" y="0"/>
                </a:lnTo>
                <a:lnTo>
                  <a:pt x="8326323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429732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32" y="4454843"/>
            <a:ext cx="2734129" cy="1988825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6911"/>
            <a:ext cx="12192000" cy="413645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6199" y="4454843"/>
            <a:ext cx="7579766" cy="198882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/>
            </a:lvl1pPr>
            <a:lvl2pPr marL="228600" indent="0">
              <a:lnSpc>
                <a:spcPct val="100000"/>
              </a:lnSpc>
              <a:buNone/>
              <a:defRPr lang="en-US" dirty="0"/>
            </a:lvl2pPr>
            <a:lvl3pPr marL="457200" indent="0">
              <a:lnSpc>
                <a:spcPct val="100000"/>
              </a:lnSpc>
              <a:buNone/>
              <a:defRPr lang="en-US" dirty="0"/>
            </a:lvl3pPr>
            <a:lvl4pPr marL="685800" indent="0">
              <a:lnSpc>
                <a:spcPct val="100000"/>
              </a:lnSpc>
              <a:buNone/>
              <a:defRPr lang="en-US" dirty="0"/>
            </a:lvl4pPr>
            <a:lvl5pPr marL="914400" indent="0">
              <a:lnSpc>
                <a:spcPct val="100000"/>
              </a:lnSpc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CF35F03-6B82-7805-3568-C459D0906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456943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66ECED-4F66-9F69-9550-8AEE33E6913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1D64763-04B8-333B-5679-3D29011ED73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6F9DBBC-106A-8C73-CFE2-A01128FF9A7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7457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324" y="3987802"/>
            <a:ext cx="3044954" cy="2309785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2192000" cy="3443331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55935" y="3987802"/>
            <a:ext cx="7460029" cy="230978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/>
            </a:lvl1pPr>
            <a:lvl2pPr marL="228600" indent="0">
              <a:lnSpc>
                <a:spcPct val="100000"/>
              </a:lnSpc>
              <a:buNone/>
              <a:defRPr lang="en-US" dirty="0"/>
            </a:lvl2pPr>
            <a:lvl3pPr marL="457200" indent="0">
              <a:lnSpc>
                <a:spcPct val="100000"/>
              </a:lnSpc>
              <a:buNone/>
              <a:defRPr lang="en-US" dirty="0"/>
            </a:lvl3pPr>
            <a:lvl4pPr marL="685800" indent="0">
              <a:lnSpc>
                <a:spcPct val="100000"/>
              </a:lnSpc>
              <a:buNone/>
              <a:defRPr lang="en-US" dirty="0"/>
            </a:lvl4pPr>
            <a:lvl5pPr marL="914400" indent="0">
              <a:lnSpc>
                <a:spcPct val="100000"/>
              </a:lnSpc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699AE1-DA01-C4DA-C5BE-8DD9BE13F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41150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73F0BC-3C5E-8E58-AFDC-804E1C1C761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6E5C888-EE74-5D59-47AA-40A53F60011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794CA46-7ABA-FF39-20BD-C83B4F6D957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537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305" y="1111141"/>
            <a:ext cx="3021873" cy="1926781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94288" y="1033272"/>
            <a:ext cx="7188111" cy="239572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/>
            </a:lvl1pPr>
            <a:lvl2pPr marL="228600" indent="0">
              <a:lnSpc>
                <a:spcPct val="100000"/>
              </a:lnSpc>
              <a:buNone/>
              <a:defRPr lang="en-US" dirty="0"/>
            </a:lvl2pPr>
            <a:lvl3pPr marL="457200" indent="0">
              <a:lnSpc>
                <a:spcPct val="100000"/>
              </a:lnSpc>
              <a:buNone/>
              <a:defRPr lang="en-US" dirty="0"/>
            </a:lvl3pPr>
            <a:lvl4pPr marL="685800" indent="0">
              <a:lnSpc>
                <a:spcPct val="100000"/>
              </a:lnSpc>
              <a:buNone/>
              <a:defRPr lang="en-US" dirty="0"/>
            </a:lvl4pPr>
            <a:lvl5pPr marL="914400" indent="0">
              <a:lnSpc>
                <a:spcPct val="100000"/>
              </a:lnSpc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EACFAF5-0970-68B5-D05E-9879C8497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8A30E2-3F57-8F47-602F-5C22767194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088136" y="3498930"/>
            <a:ext cx="8562760" cy="4191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C29AEB-6392-7627-D3BB-B1FE7ADEE11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650896" y="3498930"/>
            <a:ext cx="864704" cy="419100"/>
          </a:xfrm>
        </p:spPr>
        <p:txBody>
          <a:bodyPr/>
          <a:lstStyle/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5316922-C670-FE33-CD5C-8173F749255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23764" y="3498930"/>
            <a:ext cx="601436" cy="419100"/>
          </a:xfrm>
        </p:spPr>
        <p:txBody>
          <a:bodyPr/>
          <a:lstStyle/>
          <a:p>
            <a:fld id="{7DF5BAF5-ABAB-4575-8E56-D109A3D17F9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DB92F6E-55FC-C88B-734D-26D3B9923E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3914863"/>
            <a:ext cx="12192000" cy="2943138"/>
          </a:xfrm>
          <a:custGeom>
            <a:avLst/>
            <a:gdLst>
              <a:gd name="connsiteX0" fmla="*/ 0 w 12192000"/>
              <a:gd name="connsiteY0" fmla="*/ 0 h 3221477"/>
              <a:gd name="connsiteX1" fmla="*/ 12192000 w 12192000"/>
              <a:gd name="connsiteY1" fmla="*/ 0 h 3221477"/>
              <a:gd name="connsiteX2" fmla="*/ 12192000 w 12192000"/>
              <a:gd name="connsiteY2" fmla="*/ 3221477 h 3221477"/>
              <a:gd name="connsiteX3" fmla="*/ 0 w 12192000"/>
              <a:gd name="connsiteY3" fmla="*/ 3221477 h 322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21477">
                <a:moveTo>
                  <a:pt x="0" y="0"/>
                </a:moveTo>
                <a:lnTo>
                  <a:pt x="12192000" y="0"/>
                </a:lnTo>
                <a:lnTo>
                  <a:pt x="12192000" y="3221477"/>
                </a:lnTo>
                <a:lnTo>
                  <a:pt x="0" y="3221477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5925569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8DD8E17-974D-2F0F-D2EF-4321ADF69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120990"/>
            <a:ext cx="10477320" cy="969264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B30C58BE-F380-22BA-CA7C-FB2B96D7853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90940" y="2286008"/>
            <a:ext cx="4876515" cy="403396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998679-00B4-E130-BD79-0313E0E76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1E0CB0C-BB20-9ACF-5731-283BD5D23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0941" y="6438900"/>
            <a:ext cx="3312004" cy="419100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17475061-2831-1993-95F3-3031A57F145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493151" y="6438900"/>
            <a:ext cx="864704" cy="419100"/>
          </a:xfrm>
        </p:spPr>
        <p:txBody>
          <a:bodyPr/>
          <a:lstStyle/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14588C-2112-9C19-7A4F-97067563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66019" y="6438900"/>
            <a:ext cx="601436" cy="4191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1A5194B-746E-D0FD-A7D1-71D10560BC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2286008"/>
            <a:ext cx="6096000" cy="4571992"/>
          </a:xfrm>
          <a:custGeom>
            <a:avLst/>
            <a:gdLst>
              <a:gd name="connsiteX0" fmla="*/ 0 w 5560101"/>
              <a:gd name="connsiteY0" fmla="*/ 0 h 4074407"/>
              <a:gd name="connsiteX1" fmla="*/ 5560101 w 5560101"/>
              <a:gd name="connsiteY1" fmla="*/ 0 h 4074407"/>
              <a:gd name="connsiteX2" fmla="*/ 5560101 w 5560101"/>
              <a:gd name="connsiteY2" fmla="*/ 4074407 h 4074407"/>
              <a:gd name="connsiteX3" fmla="*/ 0 w 5560101"/>
              <a:gd name="connsiteY3" fmla="*/ 4074407 h 407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0101" h="4074407">
                <a:moveTo>
                  <a:pt x="0" y="0"/>
                </a:moveTo>
                <a:lnTo>
                  <a:pt x="5560101" y="0"/>
                </a:lnTo>
                <a:lnTo>
                  <a:pt x="5560101" y="4074407"/>
                </a:lnTo>
                <a:lnTo>
                  <a:pt x="0" y="4074407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/>
            </a:lvl1pPr>
          </a:lstStyle>
          <a:p>
            <a:pPr marL="0" lv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064730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EC7A501-810E-43B8-6142-56CF2DD39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120990"/>
            <a:ext cx="10477320" cy="969264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FBA175C-D562-25E3-032D-47754022366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90940" y="2286008"/>
            <a:ext cx="4876515" cy="403396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66CA4FE8-A575-44AF-2D37-5A551B6953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2286008"/>
            <a:ext cx="5472260" cy="4033964"/>
          </a:xfrm>
          <a:custGeom>
            <a:avLst/>
            <a:gdLst>
              <a:gd name="connsiteX0" fmla="*/ 0 w 5560101"/>
              <a:gd name="connsiteY0" fmla="*/ 0 h 4074407"/>
              <a:gd name="connsiteX1" fmla="*/ 5560101 w 5560101"/>
              <a:gd name="connsiteY1" fmla="*/ 0 h 4074407"/>
              <a:gd name="connsiteX2" fmla="*/ 5560101 w 5560101"/>
              <a:gd name="connsiteY2" fmla="*/ 4074407 h 4074407"/>
              <a:gd name="connsiteX3" fmla="*/ 0 w 5560101"/>
              <a:gd name="connsiteY3" fmla="*/ 4074407 h 4074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0101" h="4074407">
                <a:moveTo>
                  <a:pt x="0" y="0"/>
                </a:moveTo>
                <a:lnTo>
                  <a:pt x="5560101" y="0"/>
                </a:lnTo>
                <a:lnTo>
                  <a:pt x="5560101" y="4074407"/>
                </a:lnTo>
                <a:lnTo>
                  <a:pt x="0" y="4074407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/>
            </a:lvl1pPr>
          </a:lstStyle>
          <a:p>
            <a:pPr marL="0" lvl="0" indent="0">
              <a:buNone/>
            </a:pPr>
            <a:r>
              <a:rPr lang="en-US" dirty="0"/>
              <a:t> 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2FC458-AD46-D16B-DA22-2B3ED9D3A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A7B643-7883-8028-6ECF-5692E317138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881F55-F029-7591-FDF9-168F3C85A65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88C49-7B47-A791-77EE-3E97DBBC9AC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0393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85BA164-9326-7934-95DF-A6AAB3F42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120990"/>
            <a:ext cx="10477320" cy="969264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6F64025-FA05-CC42-8294-F944BC95DD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2286008"/>
            <a:ext cx="6096000" cy="4571992"/>
          </a:xfrm>
          <a:custGeom>
            <a:avLst/>
            <a:gdLst>
              <a:gd name="connsiteX0" fmla="*/ 0 w 6460672"/>
              <a:gd name="connsiteY0" fmla="*/ 0 h 5029200"/>
              <a:gd name="connsiteX1" fmla="*/ 6460672 w 6460672"/>
              <a:gd name="connsiteY1" fmla="*/ 0 h 5029200"/>
              <a:gd name="connsiteX2" fmla="*/ 6460672 w 6460672"/>
              <a:gd name="connsiteY2" fmla="*/ 5029200 h 5029200"/>
              <a:gd name="connsiteX3" fmla="*/ 0 w 6460672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60672" h="5029200">
                <a:moveTo>
                  <a:pt x="0" y="0"/>
                </a:moveTo>
                <a:lnTo>
                  <a:pt x="6460672" y="0"/>
                </a:lnTo>
                <a:lnTo>
                  <a:pt x="6460672" y="5029200"/>
                </a:lnTo>
                <a:lnTo>
                  <a:pt x="0" y="502920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/>
            </a:lvl1pPr>
          </a:lstStyle>
          <a:p>
            <a:pPr marL="0" lv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691745" y="2286008"/>
            <a:ext cx="4876515" cy="400049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B0BF8A-7D94-1C82-F661-F1B7A93A4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8C72B-1D4E-3882-C750-7F965F6E7BC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691744" y="6438900"/>
            <a:ext cx="2959151" cy="4191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FA71-0863-B2C8-8E42-C0A1F133DC6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6C2E8-E8FC-5DC8-863C-CF7823CD4AE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6732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735FAB-6C69-9305-A8CD-D9A2ADB4C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120990"/>
            <a:ext cx="4194291" cy="1505157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0C28B273-3A6A-8E26-2D29-29957F83B5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81100" y="2840181"/>
            <a:ext cx="4104132" cy="344631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263ECDE9-389D-5CB3-FE9B-8EFC501599B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571977" y="1120989"/>
            <a:ext cx="6143988" cy="516551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8FB4D-92F2-4C28-8BFC-2AE0229C3E9A}" type="datetime1">
              <a:rPr lang="en-US" smtClean="0"/>
              <a:t>10/5/25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6A3193-AC76-4E78-CD10-F173CED7D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9047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43CE06-05E5-2B64-1E1C-8F81B788D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122200"/>
            <a:ext cx="3696859" cy="1505157"/>
          </a:xfrm>
        </p:spPr>
        <p:txBody>
          <a:bodyPr anchor="t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9ADE1102-BF4C-FC7C-22F6-B8453DE3B19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81100" y="2840181"/>
            <a:ext cx="3606699" cy="3446317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6C8ACD7F-7B34-5741-6323-6829CFDA10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13673" y="1122201"/>
            <a:ext cx="6602291" cy="516429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10/5/25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322A97-1C32-A52E-951B-60B114B30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6796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Lar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9AD5248-C0E5-8356-EB8F-904EDDA5F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7304" y="4757193"/>
            <a:ext cx="6477896" cy="1126554"/>
          </a:xfrm>
        </p:spPr>
        <p:txBody>
          <a:bodyPr anchor="b">
            <a:normAutofit/>
          </a:bodyPr>
          <a:lstStyle>
            <a:lvl1pPr algn="r">
              <a:defRPr sz="2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F5F1C4-3BA4-0163-6A5F-9D95D58C7EA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" y="64008"/>
            <a:ext cx="12027408" cy="4600592"/>
          </a:xfrm>
        </p:spPr>
        <p:txBody>
          <a:bodyPr>
            <a:noAutofit/>
          </a:bodyPr>
          <a:lstStyle>
            <a:lvl1pPr>
              <a:lnSpc>
                <a:spcPct val="85000"/>
              </a:lnSpc>
              <a:defRPr sz="31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AD3D17-73C9-402C-91E7-BA73E6829C50}" type="datetime1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84DB20-94E7-1E79-B65B-67C6158DB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000"/>
            <a:ext cx="804195" cy="0"/>
          </a:xfrm>
          <a:prstGeom prst="line">
            <a:avLst/>
          </a:prstGeom>
          <a:ln w="1206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506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CBFF047-7A6B-BC21-B7D8-F250A7B5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689380"/>
            <a:ext cx="7876287" cy="3614139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1F9B6D5-1061-6B04-A4A3-7F71A879F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306113"/>
            <a:ext cx="7375466" cy="101239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lang="en-US" sz="2000" dirty="0"/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099C91B-9803-3812-63A6-5705DB9FE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2DA3032-68CE-D997-667C-4C5C01E41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835D02-A0E8-5346-DE23-09C497D7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9E3101-0B78-A7AE-A693-73443263E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6626" y="4965465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0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Larg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0">
            <a:extLst>
              <a:ext uri="{FF2B5EF4-FFF2-40B4-BE49-F238E27FC236}">
                <a16:creationId xmlns:a16="http://schemas.microsoft.com/office/drawing/2014/main" id="{B6AA5ABE-1DAA-140F-061D-F98431F5F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algn="ctr">
              <a:defRPr sz="2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C37BF13F-F73B-BAD2-4508-876DA49EFA6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2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7A7CDD-9512-40CC-9351-FC0DE186CFBD}" type="datetime1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286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Larg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2BF491B-1AFE-7CD8-0B38-954C4D002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4297680"/>
            <a:ext cx="7525512" cy="1545336"/>
          </a:xfrm>
        </p:spPr>
        <p:txBody>
          <a:bodyPr anchor="b">
            <a:normAutofit/>
          </a:bodyPr>
          <a:lstStyle>
            <a:lvl1pPr>
              <a:defRPr sz="2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52FCE1AA-B772-B201-9710-EF4E78417EB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02790" y="417576"/>
            <a:ext cx="10713173" cy="3706364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2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10/5/25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12899A-E63A-CD12-F97C-A2FA6094E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686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286261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1039095"/>
            <a:ext cx="9418320" cy="5070068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/>
            </a:lvl1pPr>
            <a:lvl2pPr marL="228600" indent="0">
              <a:lnSpc>
                <a:spcPct val="90000"/>
              </a:lnSpc>
              <a:buNone/>
              <a:defRPr sz="6000" b="1"/>
            </a:lvl2pPr>
            <a:lvl3pPr marL="457200" indent="0">
              <a:lnSpc>
                <a:spcPct val="90000"/>
              </a:lnSpc>
              <a:buNone/>
              <a:defRPr sz="6000" b="1"/>
            </a:lvl3pPr>
            <a:lvl4pPr marL="685800" indent="0">
              <a:lnSpc>
                <a:spcPct val="90000"/>
              </a:lnSpc>
              <a:buNone/>
              <a:defRPr sz="6000" b="1"/>
            </a:lvl4pPr>
            <a:lvl5pPr marL="914400" indent="0">
              <a:lnSpc>
                <a:spcPct val="90000"/>
              </a:lnSpc>
              <a:buNone/>
              <a:defRPr sz="60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10/5/25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F2505C-CAED-34DC-7CD1-C57ADBBF9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378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286261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1039095"/>
            <a:ext cx="9418320" cy="5070068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>
                <a:solidFill>
                  <a:schemeClr val="bg1"/>
                </a:solidFill>
              </a:defRPr>
            </a:lvl1pPr>
            <a:lvl2pPr marL="228600" indent="0">
              <a:lnSpc>
                <a:spcPct val="90000"/>
              </a:lnSpc>
              <a:buNone/>
              <a:defRPr sz="6000" b="1">
                <a:solidFill>
                  <a:schemeClr val="bg1"/>
                </a:solidFill>
              </a:defRPr>
            </a:lvl2pPr>
            <a:lvl3pPr marL="457200" indent="0">
              <a:lnSpc>
                <a:spcPct val="90000"/>
              </a:lnSpc>
              <a:buNone/>
              <a:defRPr sz="6000" b="1">
                <a:solidFill>
                  <a:schemeClr val="bg1"/>
                </a:solidFill>
              </a:defRPr>
            </a:lvl3pPr>
            <a:lvl4pPr marL="685800" indent="0">
              <a:lnSpc>
                <a:spcPct val="90000"/>
              </a:lnSpc>
              <a:buNone/>
              <a:defRPr sz="6000" b="1">
                <a:solidFill>
                  <a:schemeClr val="bg1"/>
                </a:solidFill>
              </a:defRPr>
            </a:lvl4pPr>
            <a:lvl5pPr marL="914400" indent="0">
              <a:lnSpc>
                <a:spcPct val="90000"/>
              </a:lnSpc>
              <a:buNone/>
              <a:defRPr sz="6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7735E4-737B-43D4-B991-92C3D63DE68F}" type="datetime1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E120EF-96AD-49A8-BA09-D58A87141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7076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BC837C73-FD1C-6BC3-42AE-E47123E0947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88136" y="962895"/>
            <a:ext cx="9418320" cy="507006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6000" b="1"/>
            </a:lvl1pPr>
            <a:lvl2pPr marL="228600" indent="0">
              <a:lnSpc>
                <a:spcPct val="90000"/>
              </a:lnSpc>
              <a:buNone/>
              <a:defRPr sz="6000" b="1"/>
            </a:lvl2pPr>
            <a:lvl3pPr marL="457200" indent="0">
              <a:lnSpc>
                <a:spcPct val="90000"/>
              </a:lnSpc>
              <a:buNone/>
              <a:defRPr sz="6000" b="1"/>
            </a:lvl3pPr>
            <a:lvl4pPr marL="685800" indent="0">
              <a:lnSpc>
                <a:spcPct val="90000"/>
              </a:lnSpc>
              <a:buNone/>
              <a:defRPr sz="6000" b="1"/>
            </a:lvl4pPr>
            <a:lvl5pPr marL="914400" indent="0">
              <a:lnSpc>
                <a:spcPct val="90000"/>
              </a:lnSpc>
              <a:buNone/>
              <a:defRPr sz="60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5EEC7-2B19-40F0-9B64-A564E832ADEB}" type="datetime1">
              <a:rPr lang="en-US" smtClean="0"/>
              <a:t>10/5/25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237F4-1671-5EFD-3EAE-BEA28978B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32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9">
            <a:extLst>
              <a:ext uri="{FF2B5EF4-FFF2-40B4-BE49-F238E27FC236}">
                <a16:creationId xmlns:a16="http://schemas.microsoft.com/office/drawing/2014/main" id="{873E5EF9-EDC5-CB2D-000A-85BB4DB582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5418360"/>
            <a:ext cx="10058400" cy="466345"/>
          </a:xfr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defRPr sz="2000" b="0" cap="none" baseline="0"/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5D1FFC6-C597-BE81-1790-A08954F44C4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5250" y="63500"/>
            <a:ext cx="11977688" cy="5080000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defRPr sz="80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10/5/25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949BEA-90AC-BE5F-28A7-80D65BD1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95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1792072-4C91-C8F5-8610-85D14AF776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5418360"/>
            <a:ext cx="9229888" cy="466345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000" b="0" cap="none" baseline="0"/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C136A94-B9AF-C114-ADA5-F7C4F9C6BB4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97824" y="1041245"/>
            <a:ext cx="9198864" cy="36576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63035D-22A0-4334-A9AE-2457016C8B47}" type="datetime1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BA1285-A10F-FAE9-76E3-2B86ABE5A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027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623297E-8165-FAA9-BD47-048A40470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5418360"/>
            <a:ext cx="9229888" cy="466345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2000" b="0" cap="none" baseline="0"/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EB06CB5A-8941-99F2-1165-02A2756457A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97824" y="1041245"/>
            <a:ext cx="9198864" cy="36576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6000" b="1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8418BD-2BA9-41CB-AB89-625779A7563D}" type="datetime1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632116-9F85-9512-0994-6B728E0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34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119132"/>
            <a:ext cx="9890066" cy="120459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20CA7A-449A-6AC2-BFC5-17AF5007E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0226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115329"/>
            <a:ext cx="9949455" cy="83885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A35A86-E7F6-6593-119D-A6DC85581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632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7C3FE82-1C77-7EDF-A1CD-DB107F252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4"/>
            <a:ext cx="10058400" cy="4021243"/>
          </a:xfrm>
        </p:spPr>
        <p:txBody>
          <a:bodyPr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08D0FD-E68E-587F-ED5A-5140B6EE7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586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65DB91C7-3013-1F4E-D55F-37E24A2C6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360878"/>
            <a:ext cx="10015728" cy="566928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lnSpc>
                <a:spcPct val="100000"/>
              </a:lnSpc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51724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104100"/>
            <a:ext cx="9922764" cy="1294228"/>
          </a:xfrm>
        </p:spPr>
        <p:txBody>
          <a:bodyPr>
            <a:normAutofit/>
          </a:bodyPr>
          <a:lstStyle>
            <a:lvl1pPr>
              <a:defRPr sz="360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CF7AFD-0570-B046-A2C2-3EFA87354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0155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t>10/5/25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6685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BBA35-FE70-186E-0D41-43FF7DB18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114007"/>
            <a:ext cx="3595634" cy="1757505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66776A3-4932-D86F-96CB-5A080182B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3151191"/>
            <a:ext cx="3595634" cy="3124195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F432AC3-A40E-E003-2947-B99A796F9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706" y="1114007"/>
            <a:ext cx="6440258" cy="5161380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dirty="0"/>
            </a:lvl1pPr>
            <a:lvl2pPr>
              <a:lnSpc>
                <a:spcPct val="100000"/>
              </a:lnSpc>
              <a:defRPr lang="en-US" dirty="0"/>
            </a:lvl2pPr>
            <a:lvl3pPr>
              <a:lnSpc>
                <a:spcPct val="100000"/>
              </a:lnSpc>
              <a:defRPr lang="en-US" dirty="0"/>
            </a:lvl3pPr>
            <a:lvl4pPr>
              <a:lnSpc>
                <a:spcPct val="100000"/>
              </a:lnSpc>
              <a:defRPr lang="en-US" dirty="0"/>
            </a:lvl4pPr>
            <a:lvl5pPr>
              <a:lnSpc>
                <a:spcPct val="100000"/>
              </a:lnSpc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10/5/25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DA9D5E-44AB-AC59-BF1B-0A23217D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6027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7608BFB-2ED8-159F-6A27-89452808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121098"/>
            <a:ext cx="3595634" cy="158566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CDE9255-016B-D7F7-ECF1-C39D5F73C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812473"/>
            <a:ext cx="3585586" cy="332892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917ECD0-1364-5EE8-D8DC-C5D439E04572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576327" y="1143000"/>
            <a:ext cx="6139637" cy="499839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10/5/25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438900"/>
            <a:ext cx="609600" cy="419100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7B791B-0FFC-B470-22DF-BCA62BD98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4901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5"/>
            <a:ext cx="10627828" cy="2084551"/>
          </a:xfrm>
        </p:spPr>
        <p:txBody>
          <a:bodyPr anchor="t" anchorCtr="0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419A5DD2-B3B3-D9BF-1A71-B20742D142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8134" y="3276600"/>
            <a:ext cx="10627829" cy="31623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1pPr>
            <a:lvl2pPr marL="22860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2pPr>
            <a:lvl3pPr marL="45720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3pPr>
            <a:lvl4pPr marL="68580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4pPr>
            <a:lvl5pPr marL="91440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CA1022-3377-EB7D-8261-EDD841636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139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8430767" cy="1842020"/>
          </a:xfrm>
        </p:spPr>
        <p:txBody>
          <a:bodyPr anchor="t" anchorCtr="0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06F55DC-E754-4B2B-C0AE-962C82565D0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7213" y="4246692"/>
            <a:ext cx="8430639" cy="16080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C829929-F774-AF4E-F1BE-2DA3C43D0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206128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112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CD39DEB-067C-9D79-3029-F27DEA1D4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" y="64009"/>
            <a:ext cx="12015216" cy="3364989"/>
          </a:xfrm>
        </p:spPr>
        <p:txBody>
          <a:bodyPr anchor="t" anchorCtr="0">
            <a:noAutofit/>
          </a:bodyPr>
          <a:lstStyle>
            <a:lvl1pPr>
              <a:defRPr sz="8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C06F55DC-E754-4B2B-C0AE-962C82565D0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47304" y="3673928"/>
            <a:ext cx="6477896" cy="2180771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228600" indent="0" algn="r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2pPr>
            <a:lvl3pPr marL="457200" indent="0" algn="r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3pPr>
            <a:lvl4pPr marL="685800" indent="0" algn="r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4pPr>
            <a:lvl5pPr marL="914400" indent="0" algn="r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ED45B0-E181-14EB-63CB-0A762738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167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F708609-7047-A87D-944D-1FAA546F3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" y="64007"/>
            <a:ext cx="12015216" cy="5120639"/>
          </a:xfrm>
        </p:spPr>
        <p:txBody>
          <a:bodyPr>
            <a:normAutofit/>
          </a:bodyPr>
          <a:lstStyle>
            <a:lvl1pPr>
              <a:defRPr sz="11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3B55518-9256-4E26-0E87-88DBBA9A4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348178"/>
            <a:ext cx="10037064" cy="566928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DF5BAF5-ABAB-4575-8E56-D109A3D17F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4158DF-756B-260C-69DA-D76C163B7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49927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886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697EF66-DC3D-B2CA-7F76-8D8A7ED29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" y="64008"/>
            <a:ext cx="8229600" cy="2621154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F2A94AC-5C1C-CE45-09E9-C80B1B71F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3954" y="4431379"/>
            <a:ext cx="7611246" cy="1465254"/>
          </a:xfrm>
        </p:spPr>
        <p:txBody>
          <a:bodyPr anchor="b" anchorCtr="0">
            <a:norm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10/5/25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E6B14D-48CB-3652-5FBF-557B0DB0C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85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7847" y="4676177"/>
            <a:ext cx="10835639" cy="131951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7847" y="6065134"/>
            <a:ext cx="10835639" cy="373766"/>
          </a:xfrm>
        </p:spPr>
        <p:txBody>
          <a:bodyPr vert="horz" lIns="91440" tIns="45720" rIns="91440" bIns="45720" rtlCol="0" anchor="b">
            <a:noAutofit/>
          </a:bodyPr>
          <a:lstStyle>
            <a:lvl1pPr marL="0" indent="0">
              <a:spcBef>
                <a:spcPts val="0"/>
              </a:spcBef>
              <a:buNone/>
              <a:defRPr lang="en-US" sz="2000" dirty="0"/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1999" cy="446782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765164-0D02-5316-1845-119CB0111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715000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A2081-8ED6-0719-D0B6-2818D60193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1F47A-9B8B-A343-2C56-110E21331A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259CCC4-FA9E-2074-3142-5EBA62F91B2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DF5BAF5-ABAB-4575-8E56-D109A3D17F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648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8905" y="284481"/>
            <a:ext cx="4244009" cy="432031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6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8905" y="4827642"/>
            <a:ext cx="3916294" cy="103366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2000" dirty="0"/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1A639AF-317A-79DF-3175-64C726EA31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967075" cy="6858000"/>
          </a:xfrm>
          <a:custGeom>
            <a:avLst/>
            <a:gdLst>
              <a:gd name="connsiteX0" fmla="*/ 0 w 7195675"/>
              <a:gd name="connsiteY0" fmla="*/ 0 h 6858000"/>
              <a:gd name="connsiteX1" fmla="*/ 7195675 w 7195675"/>
              <a:gd name="connsiteY1" fmla="*/ 0 h 6858000"/>
              <a:gd name="connsiteX2" fmla="*/ 7195675 w 7195675"/>
              <a:gd name="connsiteY2" fmla="*/ 6858000 h 6858000"/>
              <a:gd name="connsiteX3" fmla="*/ 0 w 71956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95675" h="6858000">
                <a:moveTo>
                  <a:pt x="0" y="0"/>
                </a:moveTo>
                <a:lnTo>
                  <a:pt x="7195675" y="0"/>
                </a:lnTo>
                <a:lnTo>
                  <a:pt x="7195675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8906" y="6438900"/>
            <a:ext cx="2351783" cy="419100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80C9AB94-8F6E-3F2E-B012-AADB80E5486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650896" y="6438900"/>
            <a:ext cx="864704" cy="419100"/>
          </a:xfrm>
        </p:spPr>
        <p:txBody>
          <a:bodyPr/>
          <a:lstStyle/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3764" y="6438900"/>
            <a:ext cx="601436" cy="4191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6CE1C-3B05-36AC-25B7-6050ED0CB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387805" y="5715292"/>
            <a:ext cx="804195" cy="0"/>
          </a:xfrm>
          <a:prstGeom prst="line">
            <a:avLst/>
          </a:prstGeom>
          <a:ln w="1206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342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9359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119745"/>
            <a:ext cx="9922764" cy="4166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88136" y="6438900"/>
            <a:ext cx="8562760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50896" y="6438900"/>
            <a:ext cx="864704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900">
                <a:solidFill>
                  <a:schemeClr val="tx1"/>
                </a:solidFill>
              </a:defRPr>
            </a:lvl1pPr>
          </a:lstStyle>
          <a:p>
            <a:fld id="{2ABAD28B-DD56-4B56-883A-96608C765E28}" type="datetimeFigureOut">
              <a:rPr lang="en-US" smtClean="0"/>
              <a:pPr/>
              <a:t>10/5/25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23764" y="6438900"/>
            <a:ext cx="601436" cy="419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900">
                <a:solidFill>
                  <a:schemeClr val="tx1"/>
                </a:solidFill>
              </a:defRPr>
            </a:lvl1pPr>
          </a:lstStyle>
          <a:p>
            <a:fld id="{7DF5BAF5-ABAB-4575-8E56-D109A3D17F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513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30000"/>
        </a:lnSpc>
        <a:spcBef>
          <a:spcPts val="0"/>
        </a:spcBef>
        <a:buFont typeface="Neue Haas Grotesk Tex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744">
          <p15:clr>
            <a:srgbClr val="F26B43"/>
          </p15:clr>
        </p15:guide>
        <p15:guide id="6" userDrawn="1">
          <p15:clr>
            <a:srgbClr val="F26B43"/>
          </p15:clr>
        </p15:guide>
        <p15:guide id="8" pos="6936">
          <p15:clr>
            <a:srgbClr val="F26B43"/>
          </p15:clr>
        </p15:guide>
        <p15:guide id="10" orient="horz" pos="720">
          <p15:clr>
            <a:srgbClr val="F26B43"/>
          </p15:clr>
        </p15:guide>
        <p15:guide id="14" pos="6624" userDrawn="1">
          <p15:clr>
            <a:srgbClr val="F26B43"/>
          </p15:clr>
        </p15:guide>
        <p15:guide id="22" orient="horz" pos="360">
          <p15:clr>
            <a:srgbClr val="F26B43"/>
          </p15:clr>
        </p15:guide>
        <p15:guide id="23" orient="horz" pos="3960" userDrawn="1">
          <p15:clr>
            <a:srgbClr val="F26B43"/>
          </p15:clr>
        </p15:guide>
        <p15:guide id="24" orient="horz" pos="2160" userDrawn="1">
          <p15:clr>
            <a:srgbClr val="F26B43"/>
          </p15:clr>
        </p15:guide>
        <p15:guide id="25" pos="7680" userDrawn="1">
          <p15:clr>
            <a:srgbClr val="F26B43"/>
          </p15:clr>
        </p15:guide>
        <p15:guide id="26" pos="3840" userDrawn="1">
          <p15:clr>
            <a:srgbClr val="F26B43"/>
          </p15:clr>
        </p15:guide>
        <p15:guide id="27" pos="6168" userDrawn="1">
          <p15:clr>
            <a:srgbClr val="F26B43"/>
          </p15:clr>
        </p15:guide>
        <p15:guide id="28" pos="672" userDrawn="1">
          <p15:clr>
            <a:srgbClr val="F26B43"/>
          </p15:clr>
        </p15:guide>
        <p15:guide id="29" pos="7008" userDrawn="1">
          <p15:clr>
            <a:srgbClr val="F26B43"/>
          </p15:clr>
        </p15:guide>
        <p15:guide id="30" orient="horz" pos="4056" userDrawn="1">
          <p15:clr>
            <a:srgbClr val="F26B43"/>
          </p15:clr>
        </p15:guide>
        <p15:guide id="31" orient="horz" pos="36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7D72-6370-3F17-1505-C785A5A5E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" y="64007"/>
            <a:ext cx="12015216" cy="5120639"/>
          </a:xfrm>
        </p:spPr>
        <p:txBody>
          <a:bodyPr anchor="t">
            <a:normAutofit/>
          </a:bodyPr>
          <a:lstStyle/>
          <a:p>
            <a:r>
              <a:rPr lang="en-US"/>
              <a:t>生成式AI簡介：給初中生的10頁說明簡報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E55E6-9CF3-D9FA-268C-B2DBA4251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5348178"/>
            <a:ext cx="10037064" cy="566928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淺顯易懂的人工智慧基礎介紹</a:t>
            </a:r>
          </a:p>
        </p:txBody>
      </p:sp>
    </p:spTree>
    <p:extLst>
      <p:ext uri="{BB962C8B-B14F-4D97-AF65-F5344CB8AC3E}">
        <p14:creationId xmlns:p14="http://schemas.microsoft.com/office/powerpoint/2010/main" val="18491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02AB-F63F-FB73-98CE-1171F104C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780" y="1111101"/>
            <a:ext cx="6339541" cy="1143000"/>
          </a:xfrm>
        </p:spPr>
        <p:txBody>
          <a:bodyPr anchor="t">
            <a:normAutofit/>
          </a:bodyPr>
          <a:lstStyle/>
          <a:p>
            <a:r>
              <a:rPr lang="en-US"/>
              <a:t>根據用戶輸入（Prompt）產生對應內容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2D758-9D40-6FE9-326C-C974F5F6BDFB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097907" y="2402887"/>
            <a:ext cx="6339414" cy="388361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用戶輸入提示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用戶通過輸入提示來引導</a:t>
            </a:r>
            <a:r>
              <a:rPr lang="en-HK" sz="1400"/>
              <a:t>AI</a:t>
            </a:r>
            <a:r>
              <a:rPr lang="ja-JP" altLang="en-US" sz="1400"/>
              <a:t>生成對應的創作內容，提高創作效率和靈活性。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 b="1"/>
              <a:t>AI</a:t>
            </a:r>
            <a:r>
              <a:rPr lang="ja-JP" altLang="en-US" sz="1400" b="1"/>
              <a:t>內容生成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AI</a:t>
            </a:r>
            <a:r>
              <a:rPr lang="ja-JP" altLang="en-US" sz="1400"/>
              <a:t>理解提示並生成相關文章、圖像或音樂，支持多種創作形式和風格。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創作便利性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透過</a:t>
            </a:r>
            <a:r>
              <a:rPr lang="en-HK" sz="1400"/>
              <a:t>AI</a:t>
            </a:r>
            <a:r>
              <a:rPr lang="ja-JP" altLang="en-US" sz="1400"/>
              <a:t>自動生成內容，簡化創作過程，幫助用戶更快速完成作品。</a:t>
            </a:r>
          </a:p>
        </p:txBody>
      </p:sp>
      <p:pic>
        <p:nvPicPr>
          <p:cNvPr id="5" name="Content Placeholder 4" descr="AI 人工智慧創新 網路電腦技術">
            <a:extLst>
              <a:ext uri="{FF2B5EF4-FFF2-40B4-BE49-F238E27FC236}">
                <a16:creationId xmlns:a16="http://schemas.microsoft.com/office/drawing/2014/main" id="{6F7AA4EC-AE14-4FDC-8EBC-13D1FCFF88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7490" r="28646" b="-1"/>
          <a:stretch>
            <a:fillRect/>
          </a:stretch>
        </p:blipFill>
        <p:spPr>
          <a:xfrm>
            <a:off x="7685414" y="10"/>
            <a:ext cx="450658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767931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2E67B-6406-D64E-C72D-82D764A6F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4"/>
            <a:ext cx="10037064" cy="5159257"/>
          </a:xfrm>
        </p:spPr>
        <p:txBody>
          <a:bodyPr anchor="t">
            <a:normAutofit/>
          </a:bodyPr>
          <a:lstStyle/>
          <a:p>
            <a:r>
              <a:rPr lang="en-US"/>
              <a:t>文字生成AI的應用</a:t>
            </a:r>
          </a:p>
        </p:txBody>
      </p:sp>
    </p:spTree>
    <p:extLst>
      <p:ext uri="{BB962C8B-B14F-4D97-AF65-F5344CB8AC3E}">
        <p14:creationId xmlns:p14="http://schemas.microsoft.com/office/powerpoint/2010/main" val="2023406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BCDA-9C36-C92D-9C3B-65C12F2A0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119132"/>
            <a:ext cx="9890066" cy="1204593"/>
          </a:xfrm>
        </p:spPr>
        <p:txBody>
          <a:bodyPr anchor="t">
            <a:normAutofit/>
          </a:bodyPr>
          <a:lstStyle/>
          <a:p>
            <a:r>
              <a:rPr lang="en-US"/>
              <a:t>ChatGPT能對話、寫作、翻譯和解答問題</a:t>
            </a:r>
          </a:p>
        </p:txBody>
      </p:sp>
      <p:pic>
        <p:nvPicPr>
          <p:cNvPr id="5" name="Content Placeholder 4" descr="社交媒體和人物 4K">
            <a:extLst>
              <a:ext uri="{FF2B5EF4-FFF2-40B4-BE49-F238E27FC236}">
                <a16:creationId xmlns:a16="http://schemas.microsoft.com/office/drawing/2014/main" id="{B7B91762-6D9B-4A62-AB6A-EBBCE11E3F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82185" y="2979537"/>
            <a:ext cx="4841505" cy="2723346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5C38A-F5B6-8CFE-A0CF-758A687D7E5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72200" y="2440568"/>
            <a:ext cx="4806002" cy="3801283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智能對話能力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ChatGPT</a:t>
            </a:r>
            <a:r>
              <a:rPr lang="ja-JP" altLang="en-US" sz="1400"/>
              <a:t>可以流暢地與用戶交流並回答各種問題，提升互動體驗。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文字創作輔助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此</a:t>
            </a:r>
            <a:r>
              <a:rPr lang="en-HK" sz="1400"/>
              <a:t>AI</a:t>
            </a:r>
            <a:r>
              <a:rPr lang="ja-JP" altLang="en-US" sz="1400"/>
              <a:t>工具能幫助用戶寫作文章、報告和其他文本內容，提高創作效率。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多語言翻譯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ChatGPT</a:t>
            </a:r>
            <a:r>
              <a:rPr lang="ja-JP" altLang="en-US" sz="1400"/>
              <a:t>支持多種語言翻譯，幫助用戶跨語言溝通和學習。</a:t>
            </a:r>
          </a:p>
        </p:txBody>
      </p:sp>
    </p:spTree>
    <p:extLst>
      <p:ext uri="{BB962C8B-B14F-4D97-AF65-F5344CB8AC3E}">
        <p14:creationId xmlns:p14="http://schemas.microsoft.com/office/powerpoint/2010/main" val="39301342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67F4E-4430-E740-A438-9F1CF4CC6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066" y="1115736"/>
            <a:ext cx="4738583" cy="1288169"/>
          </a:xfrm>
        </p:spPr>
        <p:txBody>
          <a:bodyPr anchor="t">
            <a:normAutofit/>
          </a:bodyPr>
          <a:lstStyle/>
          <a:p>
            <a:r>
              <a:rPr lang="en-US" sz="3300"/>
              <a:t>Claude強調安全與倫理，適合商業文本處理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A043D-FAA0-634F-AA20-8973DE5BF0E3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088192" y="2552124"/>
            <a:ext cx="4738450" cy="373437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安全性重點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Claude</a:t>
            </a:r>
            <a:r>
              <a:rPr lang="ja-JP" altLang="en-US" sz="1400"/>
              <a:t>強調在商業文本處理中確保數據安全和保密，防止資料泄露和未授權訪問。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倫理使用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注重</a:t>
            </a:r>
            <a:r>
              <a:rPr lang="en-HK" sz="1400"/>
              <a:t>AI</a:t>
            </a:r>
            <a:r>
              <a:rPr lang="ja-JP" altLang="en-US" sz="1400"/>
              <a:t>技術的倫理使用，確保符合行業規範和法律要求，維護企業信譽。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商業文本應用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適用於企業文本處理和溝通，提高工作效率並保障信息準確性。</a:t>
            </a:r>
          </a:p>
        </p:txBody>
      </p:sp>
      <p:pic>
        <p:nvPicPr>
          <p:cNvPr id="5" name="Content Placeholder 4" descr="藍色二進位代碼庫存照片，其中以紅色突出顯示的“個人資料”字樣。使用佳能 EOS 5DSR 以 50mp 拍攝。非常適合有關黑客攻擊、個人數據、數字隱私和計算機的設計或文章。">
            <a:extLst>
              <a:ext uri="{FF2B5EF4-FFF2-40B4-BE49-F238E27FC236}">
                <a16:creationId xmlns:a16="http://schemas.microsoft.com/office/drawing/2014/main" id="{841E34C9-7C67-4A40-91EF-3D5FB6F09B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/>
        </p:blipFill>
        <p:spPr>
          <a:xfrm>
            <a:off x="6096000" y="1394460"/>
            <a:ext cx="6096000" cy="40690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51228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7DAD5-014B-098E-4A54-1046F2B26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355" y="1111101"/>
            <a:ext cx="3813845" cy="1493861"/>
          </a:xfrm>
        </p:spPr>
        <p:txBody>
          <a:bodyPr anchor="t">
            <a:normAutofit/>
          </a:bodyPr>
          <a:lstStyle/>
          <a:p>
            <a:r>
              <a:rPr lang="en-US"/>
              <a:t>Jasper協助行銷和內容創作</a:t>
            </a:r>
          </a:p>
        </p:txBody>
      </p:sp>
      <p:pic>
        <p:nvPicPr>
          <p:cNvPr id="5" name="Content Placeholder 4" descr="技術與創新理念">
            <a:extLst>
              <a:ext uri="{FF2B5EF4-FFF2-40B4-BE49-F238E27FC236}">
                <a16:creationId xmlns:a16="http://schemas.microsoft.com/office/drawing/2014/main" id="{84E908BC-E36B-49F6-9463-FFDBD7E661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865" r="18702" b="1"/>
          <a:stretch>
            <a:fillRect/>
          </a:stretch>
        </p:blipFill>
        <p:spPr>
          <a:xfrm>
            <a:off x="12192" y="10"/>
            <a:ext cx="6999768" cy="685799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E55F73-F5DE-1A50-E820-1E88E521C52C}"/>
              </a:ext>
            </a:extLst>
          </p:cNvPr>
          <p:cNvSpPr>
            <a:spLocks noGrp="1"/>
          </p:cNvSpPr>
          <p:nvPr>
            <p:ph sz="quarter" idx="18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311355" y="2700671"/>
            <a:ext cx="3813846" cy="358583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行銷文案生成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Jasper</a:t>
            </a:r>
            <a:r>
              <a:rPr lang="ja-JP" altLang="en-US" sz="1400"/>
              <a:t>能快速生成吸引人的廣告文案，幫助提升行銷效果和品牌曝光。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社群貼文製作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平台支持用戶創作引人注目的社群媒體內容，促進用戶互動和粉絲增長。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提升工作效率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透過自動化內容創作流程，</a:t>
            </a:r>
            <a:r>
              <a:rPr lang="en-HK" sz="1400"/>
              <a:t>Jasper</a:t>
            </a:r>
            <a:r>
              <a:rPr lang="ja-JP" altLang="en-US" sz="1400"/>
              <a:t>幫助用戶節省時間並提升工作效率。</a:t>
            </a:r>
          </a:p>
        </p:txBody>
      </p:sp>
    </p:spTree>
    <p:extLst>
      <p:ext uri="{BB962C8B-B14F-4D97-AF65-F5344CB8AC3E}">
        <p14:creationId xmlns:p14="http://schemas.microsoft.com/office/powerpoint/2010/main" val="656816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8E4DE-048E-AF41-18DC-39D118DCE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4"/>
            <a:ext cx="10037064" cy="5159257"/>
          </a:xfrm>
        </p:spPr>
        <p:txBody>
          <a:bodyPr anchor="t">
            <a:normAutofit/>
          </a:bodyPr>
          <a:lstStyle/>
          <a:p>
            <a:r>
              <a:rPr lang="en-US"/>
              <a:t>圖像與影片生成AI的應用</a:t>
            </a:r>
          </a:p>
        </p:txBody>
      </p:sp>
    </p:spTree>
    <p:extLst>
      <p:ext uri="{BB962C8B-B14F-4D97-AF65-F5344CB8AC3E}">
        <p14:creationId xmlns:p14="http://schemas.microsoft.com/office/powerpoint/2010/main" val="779576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1C1F-DD3A-5841-D1B5-D83708D6D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355" y="1111101"/>
            <a:ext cx="3813845" cy="1493861"/>
          </a:xfrm>
        </p:spPr>
        <p:txBody>
          <a:bodyPr anchor="t">
            <a:normAutofit/>
          </a:bodyPr>
          <a:lstStyle/>
          <a:p>
            <a:r>
              <a:rPr lang="en-US"/>
              <a:t>Midjourney和DALL·E 3可畫出想像中的畫面</a:t>
            </a:r>
          </a:p>
        </p:txBody>
      </p:sp>
      <p:pic>
        <p:nvPicPr>
          <p:cNvPr id="5" name="Content Placeholder 4" descr="漩渦集中的大數據，CGI。">
            <a:extLst>
              <a:ext uri="{FF2B5EF4-FFF2-40B4-BE49-F238E27FC236}">
                <a16:creationId xmlns:a16="http://schemas.microsoft.com/office/drawing/2014/main" id="{1C8ED672-72B7-4CF6-A64A-74CA24FF68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679" r="13190" b="-1"/>
          <a:stretch>
            <a:fillRect/>
          </a:stretch>
        </p:blipFill>
        <p:spPr>
          <a:xfrm>
            <a:off x="12192" y="10"/>
            <a:ext cx="6999768" cy="685799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772FE8-50C0-24B2-6C25-959161AEF438}"/>
              </a:ext>
            </a:extLst>
          </p:cNvPr>
          <p:cNvSpPr>
            <a:spLocks noGrp="1"/>
          </p:cNvSpPr>
          <p:nvPr>
            <p:ph sz="quarter" idx="18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311355" y="2700671"/>
            <a:ext cx="3813846" cy="358583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 b="1"/>
              <a:t>AI</a:t>
            </a:r>
            <a:r>
              <a:rPr lang="ja-JP" altLang="en-US" sz="1400" b="1"/>
              <a:t>圖像生成技術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Midjourney</a:t>
            </a:r>
            <a:r>
              <a:rPr lang="ja-JP" altLang="en-US" sz="1400"/>
              <a:t>和</a:t>
            </a:r>
            <a:r>
              <a:rPr lang="en-HK" sz="1400"/>
              <a:t>DALL·E 3</a:t>
            </a:r>
            <a:r>
              <a:rPr lang="ja-JP" altLang="en-US" sz="1400"/>
              <a:t>能根據文字提示創造獨特且前所未見的圖像，突破傳統藝術界限。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多元藝術創作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這些工具讓藝術創作變得多樣化且簡便，促進藝術家探索新的創意表達方式。</a:t>
            </a:r>
          </a:p>
        </p:txBody>
      </p:sp>
    </p:spTree>
    <p:extLst>
      <p:ext uri="{BB962C8B-B14F-4D97-AF65-F5344CB8AC3E}">
        <p14:creationId xmlns:p14="http://schemas.microsoft.com/office/powerpoint/2010/main" val="630385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528C4-3377-DC61-4A56-8EBD1AD2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32" y="4454843"/>
            <a:ext cx="2734129" cy="1988825"/>
          </a:xfrm>
        </p:spPr>
        <p:txBody>
          <a:bodyPr anchor="t">
            <a:normAutofit/>
          </a:bodyPr>
          <a:lstStyle/>
          <a:p>
            <a:r>
              <a:rPr lang="en-US"/>
              <a:t>Runway能自動生成和編輯影片</a:t>
            </a:r>
          </a:p>
        </p:txBody>
      </p:sp>
      <p:pic>
        <p:nvPicPr>
          <p:cNvPr id="5" name="Content Placeholder 4" descr="白紙上的網站設計草圖佈局">
            <a:extLst>
              <a:ext uri="{FF2B5EF4-FFF2-40B4-BE49-F238E27FC236}">
                <a16:creationId xmlns:a16="http://schemas.microsoft.com/office/drawing/2014/main" id="{16AC26FE-B205-476B-A09C-978620EF22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b="35376"/>
          <a:stretch>
            <a:fillRect/>
          </a:stretch>
        </p:blipFill>
        <p:spPr>
          <a:xfrm>
            <a:off x="20" y="6911"/>
            <a:ext cx="12191980" cy="4136455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91829-D830-908D-0A56-74DFAA6C1728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136199" y="4454843"/>
            <a:ext cx="7579766" cy="1988825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000" b="1"/>
              <a:t>自動影片製作</a:t>
            </a:r>
          </a:p>
          <a:p>
            <a:pPr marL="0" lvl="1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000"/>
              <a:t>Runway</a:t>
            </a:r>
            <a:r>
              <a:rPr lang="ja-JP" altLang="en-US" sz="1000"/>
              <a:t>利用人工智慧自動生成影片內容，節省製作時間與人力。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000" b="1"/>
              <a:t>高效編輯工具</a:t>
            </a:r>
          </a:p>
          <a:p>
            <a:pPr marL="0" lvl="1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000"/>
              <a:t>提供直觀的編輯介面，幫助創作者快速完成影片後製。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000" b="1"/>
              <a:t>提升創作效率</a:t>
            </a:r>
          </a:p>
          <a:p>
            <a:pPr marL="0" lvl="1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000"/>
              <a:t>減少繁瑣工作，讓創作者專注於內容創新與表達。</a:t>
            </a:r>
          </a:p>
        </p:txBody>
      </p:sp>
    </p:spTree>
    <p:extLst>
      <p:ext uri="{BB962C8B-B14F-4D97-AF65-F5344CB8AC3E}">
        <p14:creationId xmlns:p14="http://schemas.microsoft.com/office/powerpoint/2010/main" val="1144864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9CA2-42CE-B489-3CE3-282F638A5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780" y="1111101"/>
            <a:ext cx="6339541" cy="1143000"/>
          </a:xfrm>
        </p:spPr>
        <p:txBody>
          <a:bodyPr anchor="t">
            <a:normAutofit/>
          </a:bodyPr>
          <a:lstStyle/>
          <a:p>
            <a:r>
              <a:rPr lang="en-US"/>
              <a:t>Synthesia依腳本自動製作多語言影片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27140-8447-6EC8-10FD-72B5541F9F0E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097907" y="2402887"/>
            <a:ext cx="6339414" cy="388361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 b="1"/>
              <a:t>AI</a:t>
            </a:r>
            <a:r>
              <a:rPr lang="ja-JP" altLang="en-US" sz="1400" b="1"/>
              <a:t>自動生成影片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Synthesia</a:t>
            </a:r>
            <a:r>
              <a:rPr lang="ja-JP" altLang="en-US" sz="1400"/>
              <a:t>利用人工智慧從文字腳本自動生成高品質影片，提升創作效率。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多語言支持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平台支持多種語言，方便國際用戶製作教學和商業展示影片。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教學與商業應用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Synthesia</a:t>
            </a:r>
            <a:r>
              <a:rPr lang="ja-JP" altLang="en-US" sz="1400"/>
              <a:t>的影片廣泛應用於教育和商業領域，提升溝通效果與覆蓋面。</a:t>
            </a:r>
          </a:p>
        </p:txBody>
      </p:sp>
      <p:pic>
        <p:nvPicPr>
          <p:cNvPr id="5" name="Content Placeholder 4" descr="電腦鍵盤上的視訊圖示">
            <a:extLst>
              <a:ext uri="{FF2B5EF4-FFF2-40B4-BE49-F238E27FC236}">
                <a16:creationId xmlns:a16="http://schemas.microsoft.com/office/drawing/2014/main" id="{D2F45B03-E207-47A4-BAC3-B75EF80AEB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156" r="27980" b="-1"/>
          <a:stretch>
            <a:fillRect/>
          </a:stretch>
        </p:blipFill>
        <p:spPr>
          <a:xfrm>
            <a:off x="7685414" y="10"/>
            <a:ext cx="450658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682949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02AB-0B62-005A-CB87-30A74A03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4"/>
            <a:ext cx="10037064" cy="5159257"/>
          </a:xfrm>
        </p:spPr>
        <p:txBody>
          <a:bodyPr anchor="t">
            <a:normAutofit/>
          </a:bodyPr>
          <a:lstStyle/>
          <a:p>
            <a:r>
              <a:rPr lang="en-US"/>
              <a:t>音訊與程式碼生成AI的應用</a:t>
            </a:r>
          </a:p>
        </p:txBody>
      </p:sp>
    </p:spTree>
    <p:extLst>
      <p:ext uri="{BB962C8B-B14F-4D97-AF65-F5344CB8AC3E}">
        <p14:creationId xmlns:p14="http://schemas.microsoft.com/office/powerpoint/2010/main" val="7998470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B2B52-373D-B988-592B-139BE61D0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8702"/>
            <a:ext cx="8479072" cy="1395553"/>
          </a:xfrm>
        </p:spPr>
        <p:txBody>
          <a:bodyPr anchor="t">
            <a:normAutofit/>
          </a:bodyPr>
          <a:lstStyle/>
          <a:p>
            <a:r>
              <a:rPr lang="en-US"/>
              <a:t>簡報議程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F6EDA-223C-C13E-DCE2-0261DD399AA1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1096697" y="2484255"/>
            <a:ext cx="8467558" cy="35395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t>什麼是生成式AI？</a:t>
            </a:r>
            <a:endParaRPr lang="en-HK"/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t>生成式AI如何運作？</a:t>
            </a:r>
            <a:endParaRPr lang="en-HK"/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t>文字生成AI的應用</a:t>
            </a:r>
            <a:endParaRPr lang="en-HK"/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t>圖像與影片生成AI的應用</a:t>
            </a:r>
            <a:endParaRPr lang="en-HK"/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t>音訊與程式碼生成AI的應用</a:t>
            </a:r>
            <a:endParaRPr lang="en-HK"/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t>生成式AI的價錢和收費方式</a:t>
            </a:r>
            <a:endParaRPr lang="en-HK"/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t>數據保護與隱私注意事項</a:t>
            </a:r>
            <a:endParaRPr lang="en-HK"/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t>合法與安全使用AI內容</a:t>
            </a:r>
            <a:endParaRPr lang="en-HK"/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t>學習與批判思考能力的重要性</a:t>
            </a:r>
            <a:endParaRPr lang="en-HK"/>
          </a:p>
          <a:p>
            <a:pPr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t>未來生成式AI的發展與展望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62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057D9-3033-F9A0-5266-3B337B9EF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355" y="1111101"/>
            <a:ext cx="3813845" cy="1493861"/>
          </a:xfrm>
        </p:spPr>
        <p:txBody>
          <a:bodyPr anchor="t">
            <a:normAutofit/>
          </a:bodyPr>
          <a:lstStyle/>
          <a:p>
            <a:r>
              <a:rPr lang="en-US" sz="3100"/>
              <a:t>Suno、Magenta等工具可自動創作音樂和音效</a:t>
            </a:r>
          </a:p>
        </p:txBody>
      </p:sp>
      <p:pic>
        <p:nvPicPr>
          <p:cNvPr id="5" name="Content Placeholder 4" descr="抽象、背景、大數據、二進位代碼、藍色">
            <a:extLst>
              <a:ext uri="{FF2B5EF4-FFF2-40B4-BE49-F238E27FC236}">
                <a16:creationId xmlns:a16="http://schemas.microsoft.com/office/drawing/2014/main" id="{FFD9CF68-9139-488C-A1DF-9A0D49C59F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1104" r="21483"/>
          <a:stretch>
            <a:fillRect/>
          </a:stretch>
        </p:blipFill>
        <p:spPr>
          <a:xfrm>
            <a:off x="12192" y="10"/>
            <a:ext cx="6999768" cy="685799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AD729-87A7-D167-B7AB-CDB097B0E63A}"/>
              </a:ext>
            </a:extLst>
          </p:cNvPr>
          <p:cNvSpPr>
            <a:spLocks noGrp="1"/>
          </p:cNvSpPr>
          <p:nvPr>
            <p:ph sz="quarter" idx="18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311355" y="2700671"/>
            <a:ext cx="3813846" cy="358583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 b="1"/>
              <a:t>AI</a:t>
            </a:r>
            <a:r>
              <a:rPr lang="ja-JP" altLang="en-US" sz="1400" b="1"/>
              <a:t>音樂創作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Suno</a:t>
            </a:r>
            <a:r>
              <a:rPr lang="ja-JP" altLang="en-US" sz="1400"/>
              <a:t>和</a:t>
            </a:r>
            <a:r>
              <a:rPr lang="en-HK" sz="1400"/>
              <a:t>Magenta</a:t>
            </a:r>
            <a:r>
              <a:rPr lang="ja-JP" altLang="en-US" sz="1400"/>
              <a:t>等</a:t>
            </a:r>
            <a:r>
              <a:rPr lang="en-HK" sz="1400"/>
              <a:t>AI</a:t>
            </a:r>
            <a:r>
              <a:rPr lang="ja-JP" altLang="en-US" sz="1400"/>
              <a:t>工具能自動生成符合用戶需求的音樂和音效。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簡化音樂製作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這些工具幫助用戶輕鬆創作音樂，提升創意和工作效率。</a:t>
            </a:r>
          </a:p>
        </p:txBody>
      </p:sp>
    </p:spTree>
    <p:extLst>
      <p:ext uri="{BB962C8B-B14F-4D97-AF65-F5344CB8AC3E}">
        <p14:creationId xmlns:p14="http://schemas.microsoft.com/office/powerpoint/2010/main" val="3684285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D944D-DF3C-16EC-4ECC-2062D9724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751" y="1115736"/>
            <a:ext cx="4738450" cy="1283986"/>
          </a:xfrm>
        </p:spPr>
        <p:txBody>
          <a:bodyPr anchor="t">
            <a:normAutofit/>
          </a:bodyPr>
          <a:lstStyle/>
          <a:p>
            <a:r>
              <a:rPr lang="en-US"/>
              <a:t>GitHub Copilot協助產生和補全程式碼</a:t>
            </a:r>
          </a:p>
        </p:txBody>
      </p:sp>
      <p:pic>
        <p:nvPicPr>
          <p:cNvPr id="5" name="Content Placeholder 4" descr="一位專注的年輕電腦程式設計師在深夜進行編碼的鏡頭">
            <a:extLst>
              <a:ext uri="{FF2B5EF4-FFF2-40B4-BE49-F238E27FC236}">
                <a16:creationId xmlns:a16="http://schemas.microsoft.com/office/drawing/2014/main" id="{E623DB06-DB31-48BA-BE58-3A72F64318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375" r="9626" b="1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569B6-E214-1CE3-8EAF-4719B8B3E517}"/>
              </a:ext>
            </a:extLst>
          </p:cNvPr>
          <p:cNvSpPr>
            <a:spLocks noGrp="1"/>
          </p:cNvSpPr>
          <p:nvPr>
            <p:ph sz="quarter" idx="15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386751" y="2552124"/>
            <a:ext cx="4738450" cy="373437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自動程式碼生成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GitHub Copilot</a:t>
            </a:r>
            <a:r>
              <a:rPr lang="ja-JP" altLang="en-US" sz="1400"/>
              <a:t>能根據上下文自動生成程式碼片段，提高開發效率。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節省開發時間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使用</a:t>
            </a:r>
            <a:r>
              <a:rPr lang="en-HK" sz="1400"/>
              <a:t>Copilot</a:t>
            </a:r>
            <a:r>
              <a:rPr lang="ja-JP" altLang="en-US" sz="1400"/>
              <a:t>能減少寫程式時間，讓程序員專注於更重要的問題。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減少錯誤風險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Copilot</a:t>
            </a:r>
            <a:r>
              <a:rPr lang="ja-JP" altLang="en-US" sz="1400"/>
              <a:t>協助減少程式碼錯誤，提高代碼品質和穩定性。</a:t>
            </a:r>
          </a:p>
        </p:txBody>
      </p:sp>
    </p:spTree>
    <p:extLst>
      <p:ext uri="{BB962C8B-B14F-4D97-AF65-F5344CB8AC3E}">
        <p14:creationId xmlns:p14="http://schemas.microsoft.com/office/powerpoint/2010/main" val="3191664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C408-D703-0FCC-441A-7A93C3A90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066" y="1115736"/>
            <a:ext cx="4738583" cy="1288169"/>
          </a:xfrm>
        </p:spPr>
        <p:txBody>
          <a:bodyPr anchor="t">
            <a:normAutofit/>
          </a:bodyPr>
          <a:lstStyle/>
          <a:p>
            <a:r>
              <a:rPr lang="en-US"/>
              <a:t>AI讓音樂、遊戲和程式設計更有效率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80036-7B83-5CCC-EE2F-A86E2822B21B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088192" y="2552124"/>
            <a:ext cx="4738450" cy="373437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音樂創作加速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AI</a:t>
            </a:r>
            <a:r>
              <a:rPr lang="ja-JP" altLang="en-US" sz="1400"/>
              <a:t>協助音樂人快速生成旋律和編曲，提升創作效率與品質。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遊戲開發創新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AI</a:t>
            </a:r>
            <a:r>
              <a:rPr lang="ja-JP" altLang="en-US" sz="1400"/>
              <a:t>技術促使遊戲玩法和互動性創新，帶來全新體驗。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程式設計效率提升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AI</a:t>
            </a:r>
            <a:r>
              <a:rPr lang="ja-JP" altLang="en-US" sz="1400"/>
              <a:t>輔助程式設計自動化部分流程，加快開發速度並減少錯誤。</a:t>
            </a:r>
          </a:p>
        </p:txBody>
      </p:sp>
      <p:pic>
        <p:nvPicPr>
          <p:cNvPr id="5" name="Content Placeholder 4" descr="人工智慧數位概念與大腦形狀">
            <a:extLst>
              <a:ext uri="{FF2B5EF4-FFF2-40B4-BE49-F238E27FC236}">
                <a16:creationId xmlns:a16="http://schemas.microsoft.com/office/drawing/2014/main" id="{95814130-65E2-4E05-B619-8241F6C28E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/>
        </p:blipFill>
        <p:spPr>
          <a:xfrm>
            <a:off x="6096000" y="1143000"/>
            <a:ext cx="6096000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7304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630B3-0864-1607-3F58-02CA78E05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4"/>
            <a:ext cx="10037064" cy="5159257"/>
          </a:xfrm>
        </p:spPr>
        <p:txBody>
          <a:bodyPr anchor="t">
            <a:normAutofit/>
          </a:bodyPr>
          <a:lstStyle/>
          <a:p>
            <a:r>
              <a:rPr lang="en-US"/>
              <a:t>生成式AI的價錢和收費方式</a:t>
            </a:r>
          </a:p>
        </p:txBody>
      </p:sp>
    </p:spTree>
    <p:extLst>
      <p:ext uri="{BB962C8B-B14F-4D97-AF65-F5344CB8AC3E}">
        <p14:creationId xmlns:p14="http://schemas.microsoft.com/office/powerpoint/2010/main" val="1473383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45770-EE52-CB35-7C15-04E93F133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780" y="1111101"/>
            <a:ext cx="6339541" cy="1143000"/>
          </a:xfrm>
        </p:spPr>
        <p:txBody>
          <a:bodyPr anchor="t">
            <a:normAutofit/>
          </a:bodyPr>
          <a:lstStyle/>
          <a:p>
            <a:r>
              <a:rPr lang="en-US"/>
              <a:t>有免費版供基礎體驗，也有付費版解鎖更多功能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449623-8B04-D216-B571-C1B8BB69F102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097907" y="2402887"/>
            <a:ext cx="6339414" cy="388361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免費版本優勢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免費版本適合初學者試用，提供基礎功能，方便用戶入門和體驗產品。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付費版本功能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付費版解鎖更多強大功能和更高使用量，滿足專業用戶和高需求者。</a:t>
            </a:r>
          </a:p>
        </p:txBody>
      </p:sp>
      <p:pic>
        <p:nvPicPr>
          <p:cNvPr id="5" name="Content Placeholder 4" descr="4K 解析度">
            <a:extLst>
              <a:ext uri="{FF2B5EF4-FFF2-40B4-BE49-F238E27FC236}">
                <a16:creationId xmlns:a16="http://schemas.microsoft.com/office/drawing/2014/main" id="{85B84FB8-A3A2-45AE-9E34-0086243554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1993" r="31044"/>
          <a:stretch>
            <a:fillRect/>
          </a:stretch>
        </p:blipFill>
        <p:spPr>
          <a:xfrm>
            <a:off x="7685414" y="10"/>
            <a:ext cx="450658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07798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7701-2A14-0235-4253-BFCAA959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751" y="1115736"/>
            <a:ext cx="4738450" cy="1283986"/>
          </a:xfrm>
        </p:spPr>
        <p:txBody>
          <a:bodyPr anchor="t">
            <a:normAutofit/>
          </a:bodyPr>
          <a:lstStyle/>
          <a:p>
            <a:r>
              <a:rPr lang="en-US" sz="3100"/>
              <a:t>訂閱制按月或按年收費，部分工具可一次性購買</a:t>
            </a:r>
          </a:p>
        </p:txBody>
      </p:sp>
      <p:pic>
        <p:nvPicPr>
          <p:cNvPr id="5" name="Content Placeholder 4" descr="所有類別的問卷填寫都非常積極。點擊此處查看相關圖片：">
            <a:extLst>
              <a:ext uri="{FF2B5EF4-FFF2-40B4-BE49-F238E27FC236}">
                <a16:creationId xmlns:a16="http://schemas.microsoft.com/office/drawing/2014/main" id="{F2E98AF0-5A8C-4A63-98C4-9EE1117E9D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r="-2" b="17592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A8CCE6-1B1E-92FA-8B60-5EC43F9E9692}"/>
              </a:ext>
            </a:extLst>
          </p:cNvPr>
          <p:cNvSpPr>
            <a:spLocks noGrp="1"/>
          </p:cNvSpPr>
          <p:nvPr>
            <p:ph sz="quarter" idx="15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386751" y="2552124"/>
            <a:ext cx="4738450" cy="373437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訂閱方案靈活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用戶可按月或按年訂閱，根據需求靈活調整使用期限。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一次性購買選項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部分工具支持一次性購買，讓用戶擁有永久使用權。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用戶自主選擇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用戶可根據自身需求自由選擇最合適的購買方式。</a:t>
            </a:r>
          </a:p>
        </p:txBody>
      </p:sp>
    </p:spTree>
    <p:extLst>
      <p:ext uri="{BB962C8B-B14F-4D97-AF65-F5344CB8AC3E}">
        <p14:creationId xmlns:p14="http://schemas.microsoft.com/office/powerpoint/2010/main" val="1945655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B75B-5793-FAA1-6AB6-E88229540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6"/>
            <a:ext cx="10840626" cy="790510"/>
          </a:xfrm>
        </p:spPr>
        <p:txBody>
          <a:bodyPr anchor="t">
            <a:normAutofit/>
          </a:bodyPr>
          <a:lstStyle/>
          <a:p>
            <a:r>
              <a:rPr lang="en-US"/>
              <a:t>教育優惠或學生專案可申請折扣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7490B13E-F1A0-4A88-A78D-85B06A795D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752902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1088135" y="1880756"/>
          <a:ext cx="10840627" cy="455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99403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C9B7C-63D4-2208-8AE4-BEF9261A3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4"/>
            <a:ext cx="10037064" cy="5159257"/>
          </a:xfrm>
        </p:spPr>
        <p:txBody>
          <a:bodyPr anchor="t">
            <a:normAutofit/>
          </a:bodyPr>
          <a:lstStyle/>
          <a:p>
            <a:r>
              <a:rPr lang="en-US"/>
              <a:t>數據保護與隱私注意事項</a:t>
            </a:r>
          </a:p>
        </p:txBody>
      </p:sp>
    </p:spTree>
    <p:extLst>
      <p:ext uri="{BB962C8B-B14F-4D97-AF65-F5344CB8AC3E}">
        <p14:creationId xmlns:p14="http://schemas.microsoft.com/office/powerpoint/2010/main" val="39573942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7875-12EF-4416-B163-EA21BAD0E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066" y="1115736"/>
            <a:ext cx="4738583" cy="1288169"/>
          </a:xfrm>
        </p:spPr>
        <p:txBody>
          <a:bodyPr anchor="t">
            <a:normAutofit/>
          </a:bodyPr>
          <a:lstStyle/>
          <a:p>
            <a:r>
              <a:rPr lang="en-US"/>
              <a:t>避免輸入真實姓名、電話、住址等個資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D5A1E-EDF5-2A1F-B6E4-8733B79D2A0A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088192" y="2552124"/>
            <a:ext cx="4738450" cy="373437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保護個人隱私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避免在</a:t>
            </a:r>
            <a:r>
              <a:rPr lang="en-HK" sz="1400"/>
              <a:t>AI</a:t>
            </a:r>
            <a:r>
              <a:rPr lang="ja-JP" altLang="en-US" sz="1400"/>
              <a:t>平台輸入真實姓名等敏感個資，防止資料外洩和濫用。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防止資料外洩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敏感資訊一旦輸入可能被不當使用，造成個人風險。</a:t>
            </a:r>
          </a:p>
        </p:txBody>
      </p:sp>
      <p:pic>
        <p:nvPicPr>
          <p:cNvPr id="5" name="Content Placeholder 4" descr="二進位數據代碼的數字安全概念">
            <a:extLst>
              <a:ext uri="{FF2B5EF4-FFF2-40B4-BE49-F238E27FC236}">
                <a16:creationId xmlns:a16="http://schemas.microsoft.com/office/drawing/2014/main" id="{6621B5DE-1301-4B4D-9A42-F479A390A0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r="33333"/>
          <a:stretch>
            <a:fillRect/>
          </a:stretch>
        </p:blipFill>
        <p:spPr>
          <a:xfrm>
            <a:off x="6096000" y="10"/>
            <a:ext cx="609600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3036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EC16C-E9D4-C95C-B2C6-86CDE93B9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066" y="1115736"/>
            <a:ext cx="4738583" cy="1288169"/>
          </a:xfrm>
        </p:spPr>
        <p:txBody>
          <a:bodyPr anchor="t">
            <a:normAutofit/>
          </a:bodyPr>
          <a:lstStyle/>
          <a:p>
            <a:r>
              <a:rPr lang="en-US" sz="3100"/>
              <a:t>主流工具會公告隱私政策，說明如何保護用戶資料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A2275-DC41-C869-DA69-7C2BA56CFB1E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088192" y="2552124"/>
            <a:ext cx="4738450" cy="373437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隱私政策公告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主流</a:t>
            </a:r>
            <a:r>
              <a:rPr lang="en-HK" sz="1400"/>
              <a:t>AI</a:t>
            </a:r>
            <a:r>
              <a:rPr lang="ja-JP" altLang="en-US" sz="1400"/>
              <a:t>平台都會公開隱私政策，說明如何收集與使用用戶資料。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詳細閱讀重要性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使用前建議詳細閱讀條款，以保障個人資料安全與使用權益。</a:t>
            </a:r>
          </a:p>
        </p:txBody>
      </p:sp>
      <p:pic>
        <p:nvPicPr>
          <p:cNvPr id="5" name="Content Placeholder 4" descr="摘要 展示網路安全優化和網路技術的數位概念">
            <a:extLst>
              <a:ext uri="{FF2B5EF4-FFF2-40B4-BE49-F238E27FC236}">
                <a16:creationId xmlns:a16="http://schemas.microsoft.com/office/drawing/2014/main" id="{1528224E-B67D-4155-8FA2-84B0034273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9921" r="23412"/>
          <a:stretch>
            <a:fillRect/>
          </a:stretch>
        </p:blipFill>
        <p:spPr>
          <a:xfrm>
            <a:off x="6096000" y="10"/>
            <a:ext cx="609600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57528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F9C2-436C-E009-9896-B14F128C2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4"/>
            <a:ext cx="10037064" cy="5159257"/>
          </a:xfrm>
        </p:spPr>
        <p:txBody>
          <a:bodyPr anchor="t">
            <a:normAutofit/>
          </a:bodyPr>
          <a:lstStyle/>
          <a:p>
            <a:r>
              <a:rPr lang="en-US"/>
              <a:t>什麼是生成式AI？</a:t>
            </a:r>
          </a:p>
        </p:txBody>
      </p:sp>
    </p:spTree>
    <p:extLst>
      <p:ext uri="{BB962C8B-B14F-4D97-AF65-F5344CB8AC3E}">
        <p14:creationId xmlns:p14="http://schemas.microsoft.com/office/powerpoint/2010/main" val="24769882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DCD1C-2BB1-0C6F-0762-F52F45A2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355" y="1111101"/>
            <a:ext cx="3813845" cy="1493861"/>
          </a:xfrm>
        </p:spPr>
        <p:txBody>
          <a:bodyPr anchor="t">
            <a:normAutofit/>
          </a:bodyPr>
          <a:lstStyle/>
          <a:p>
            <a:r>
              <a:rPr lang="en-US" sz="3300"/>
              <a:t>部分輸入資料會用於訓練AI，但通常會去識別化處理</a:t>
            </a:r>
          </a:p>
        </p:txBody>
      </p:sp>
      <p:pic>
        <p:nvPicPr>
          <p:cNvPr id="5" name="Content Placeholder 4" descr="個人網絡人員安全 3D 背景">
            <a:extLst>
              <a:ext uri="{FF2B5EF4-FFF2-40B4-BE49-F238E27FC236}">
                <a16:creationId xmlns:a16="http://schemas.microsoft.com/office/drawing/2014/main" id="{B892C5D0-CA9A-44E6-BE64-C49A5EA05A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652" r="5797"/>
          <a:stretch>
            <a:fillRect/>
          </a:stretch>
        </p:blipFill>
        <p:spPr>
          <a:xfrm>
            <a:off x="12192" y="10"/>
            <a:ext cx="6999768" cy="685799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45E83-B769-D058-24D9-65A566B5208D}"/>
              </a:ext>
            </a:extLst>
          </p:cNvPr>
          <p:cNvSpPr>
            <a:spLocks noGrp="1"/>
          </p:cNvSpPr>
          <p:nvPr>
            <p:ph sz="quarter" idx="18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311355" y="2700671"/>
            <a:ext cx="3813846" cy="358583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資料用於</a:t>
            </a:r>
            <a:r>
              <a:rPr lang="en-HK" sz="1400" b="1"/>
              <a:t>AI</a:t>
            </a:r>
            <a:r>
              <a:rPr lang="ja-JP" altLang="en-US" sz="1400" b="1"/>
              <a:t>訓練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部分用戶輸入資料會用來優化人工智慧系統的效能和準確度。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去識別化處理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輸入資料通常會去除個人身份資訊以保護用戶隱私安全。</a:t>
            </a:r>
          </a:p>
        </p:txBody>
      </p:sp>
    </p:spTree>
    <p:extLst>
      <p:ext uri="{BB962C8B-B14F-4D97-AF65-F5344CB8AC3E}">
        <p14:creationId xmlns:p14="http://schemas.microsoft.com/office/powerpoint/2010/main" val="728944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55436-A692-57FC-F9F9-C66F0300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4"/>
            <a:ext cx="10037064" cy="5159257"/>
          </a:xfrm>
        </p:spPr>
        <p:txBody>
          <a:bodyPr anchor="t">
            <a:normAutofit/>
          </a:bodyPr>
          <a:lstStyle/>
          <a:p>
            <a:r>
              <a:rPr lang="en-US"/>
              <a:t>合法與安全使用AI內容</a:t>
            </a:r>
          </a:p>
        </p:txBody>
      </p:sp>
    </p:spTree>
    <p:extLst>
      <p:ext uri="{BB962C8B-B14F-4D97-AF65-F5344CB8AC3E}">
        <p14:creationId xmlns:p14="http://schemas.microsoft.com/office/powerpoint/2010/main" val="37987418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52171-4F20-CF66-A61C-FF74E9E1B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6"/>
            <a:ext cx="10840626" cy="790510"/>
          </a:xfrm>
        </p:spPr>
        <p:txBody>
          <a:bodyPr anchor="t">
            <a:normAutofit/>
          </a:bodyPr>
          <a:lstStyle/>
          <a:p>
            <a:r>
              <a:rPr lang="en-US"/>
              <a:t>遵守智慧財產權，勿抄襲或冒用他人作品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92BDC692-4F30-4937-AAEC-E21407371B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9569667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1088135" y="1880756"/>
          <a:ext cx="10840627" cy="455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9377814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1212-E3B4-DB42-60A7-5F71C1BD4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119132"/>
            <a:ext cx="9890066" cy="1204593"/>
          </a:xfrm>
        </p:spPr>
        <p:txBody>
          <a:bodyPr anchor="t">
            <a:normAutofit/>
          </a:bodyPr>
          <a:lstStyle/>
          <a:p>
            <a:r>
              <a:rPr lang="en-US"/>
              <a:t>勿用AI生成內容做違法用途</a:t>
            </a:r>
          </a:p>
        </p:txBody>
      </p:sp>
      <p:pic>
        <p:nvPicPr>
          <p:cNvPr id="5" name="Content Placeholder 4" descr="數位背景上的比例">
            <a:extLst>
              <a:ext uri="{FF2B5EF4-FFF2-40B4-BE49-F238E27FC236}">
                <a16:creationId xmlns:a16="http://schemas.microsoft.com/office/drawing/2014/main" id="{968DA1B5-66DE-476F-978F-C9312CF33A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82185" y="2525646"/>
            <a:ext cx="4841505" cy="3631128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A6E3D6-B9A0-56F2-E539-0DC94BEC063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72200" y="2440568"/>
            <a:ext cx="4806002" cy="3801283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禁止非法用途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AI</a:t>
            </a:r>
            <a:r>
              <a:rPr lang="ja-JP" altLang="en-US" sz="1400"/>
              <a:t>生成內容不可用於詐騙、誹謗和其他違法行為，保障社會安全與秩序。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合法合規責任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使用者應遵守法律規範，確保</a:t>
            </a:r>
            <a:r>
              <a:rPr lang="en-HK" sz="1400"/>
              <a:t>AI</a:t>
            </a:r>
            <a:r>
              <a:rPr lang="ja-JP" altLang="en-US" sz="1400"/>
              <a:t>創作活動合乎道德與法律要求。</a:t>
            </a:r>
          </a:p>
        </p:txBody>
      </p:sp>
    </p:spTree>
    <p:extLst>
      <p:ext uri="{BB962C8B-B14F-4D97-AF65-F5344CB8AC3E}">
        <p14:creationId xmlns:p14="http://schemas.microsoft.com/office/powerpoint/2010/main" val="2135432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A2318-6C94-D5D0-5241-EF62C68F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066" y="1115736"/>
            <a:ext cx="4738583" cy="1288169"/>
          </a:xfrm>
        </p:spPr>
        <p:txBody>
          <a:bodyPr anchor="t">
            <a:normAutofit/>
          </a:bodyPr>
          <a:lstStyle/>
          <a:p>
            <a:r>
              <a:rPr lang="en-US"/>
              <a:t>學會查證AI產生的資訊是否正確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011D4-8F7D-D332-887D-89DA14A03DAF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088192" y="2552124"/>
            <a:ext cx="4738450" cy="373437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 b="1"/>
              <a:t>AI</a:t>
            </a:r>
            <a:r>
              <a:rPr lang="ja-JP" altLang="en-US" sz="1400" b="1"/>
              <a:t>資訊錯誤風險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AI</a:t>
            </a:r>
            <a:r>
              <a:rPr lang="ja-JP" altLang="en-US" sz="1400"/>
              <a:t>有時會生成不準確資訊，可能導致誤解或錯誤決策。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批判性思考必要性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使用者應保持批判態度，質疑並檢查</a:t>
            </a:r>
            <a:r>
              <a:rPr lang="en-HK" sz="1400"/>
              <a:t>AI</a:t>
            </a:r>
            <a:r>
              <a:rPr lang="ja-JP" altLang="en-US" sz="1400"/>
              <a:t>提供的資訊真實性。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核實資料方法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核實重要資訊來源和多方比對以確保資訊準確和可靠。</a:t>
            </a:r>
          </a:p>
        </p:txBody>
      </p:sp>
      <p:pic>
        <p:nvPicPr>
          <p:cNvPr id="5" name="Content Placeholder 4" descr="人手框住遠處的陽光，視覺界面效果">
            <a:extLst>
              <a:ext uri="{FF2B5EF4-FFF2-40B4-BE49-F238E27FC236}">
                <a16:creationId xmlns:a16="http://schemas.microsoft.com/office/drawing/2014/main" id="{DF292B7B-2949-4674-BD7A-07ACF3123F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2923" r="27743" b="-1"/>
          <a:stretch>
            <a:fillRect/>
          </a:stretch>
        </p:blipFill>
        <p:spPr>
          <a:xfrm>
            <a:off x="6096000" y="10"/>
            <a:ext cx="609600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95552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CF2BD-0333-B4C7-A4ED-BC611E1A6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4"/>
            <a:ext cx="10037064" cy="5159257"/>
          </a:xfrm>
        </p:spPr>
        <p:txBody>
          <a:bodyPr anchor="t">
            <a:normAutofit/>
          </a:bodyPr>
          <a:lstStyle/>
          <a:p>
            <a:r>
              <a:rPr lang="en-US"/>
              <a:t>學習與批判思考能力的重要性</a:t>
            </a:r>
          </a:p>
        </p:txBody>
      </p:sp>
    </p:spTree>
    <p:extLst>
      <p:ext uri="{BB962C8B-B14F-4D97-AF65-F5344CB8AC3E}">
        <p14:creationId xmlns:p14="http://schemas.microsoft.com/office/powerpoint/2010/main" val="33771081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66737-1FFC-956B-0028-C6ED19F09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780" y="1111101"/>
            <a:ext cx="6339541" cy="1143000"/>
          </a:xfrm>
        </p:spPr>
        <p:txBody>
          <a:bodyPr anchor="t">
            <a:normAutofit/>
          </a:bodyPr>
          <a:lstStyle/>
          <a:p>
            <a:r>
              <a:rPr lang="en-US"/>
              <a:t>把AI當作輔助工具，不要完全依賴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9D2EA5-B29B-C036-3A65-40C1C9006A4C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097907" y="2402887"/>
            <a:ext cx="6339414" cy="388361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 b="1"/>
              <a:t>AI</a:t>
            </a:r>
            <a:r>
              <a:rPr lang="ja-JP" altLang="en-US" sz="1400" b="1"/>
              <a:t>輔助效率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生成式</a:t>
            </a:r>
            <a:r>
              <a:rPr lang="en-HK" sz="1400"/>
              <a:t>AI</a:t>
            </a:r>
            <a:r>
              <a:rPr lang="ja-JP" altLang="en-US" sz="1400"/>
              <a:t>能有效節省時間，提升工作與生活效率。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保持自主思考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人類必須保有批判性思考，不盲目接受</a:t>
            </a:r>
            <a:r>
              <a:rPr lang="en-HK" sz="1400"/>
              <a:t>AI</a:t>
            </a:r>
            <a:r>
              <a:rPr lang="ja-JP" altLang="en-US" sz="1400"/>
              <a:t>結果。</a:t>
            </a:r>
          </a:p>
        </p:txBody>
      </p:sp>
      <p:pic>
        <p:nvPicPr>
          <p:cNvPr id="5" name="Content Placeholder 4" descr="AI 人工智慧 未來科技 學習創新 物聯網 大數據">
            <a:extLst>
              <a:ext uri="{FF2B5EF4-FFF2-40B4-BE49-F238E27FC236}">
                <a16:creationId xmlns:a16="http://schemas.microsoft.com/office/drawing/2014/main" id="{66F87B27-8AB5-41B9-8186-12ECD5FE6D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0184" r="25952" b="-1"/>
          <a:stretch>
            <a:fillRect/>
          </a:stretch>
        </p:blipFill>
        <p:spPr>
          <a:xfrm>
            <a:off x="7685414" y="10"/>
            <a:ext cx="450658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3394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0D3BE-6E8A-DA26-D1AD-0BB65FF79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119132"/>
            <a:ext cx="9890066" cy="1204593"/>
          </a:xfrm>
        </p:spPr>
        <p:txBody>
          <a:bodyPr anchor="t">
            <a:normAutofit/>
          </a:bodyPr>
          <a:lstStyle/>
          <a:p>
            <a:r>
              <a:rPr lang="en-US"/>
              <a:t>學會分析與辨識AI內容的真偽</a:t>
            </a:r>
          </a:p>
        </p:txBody>
      </p:sp>
      <p:pic>
        <p:nvPicPr>
          <p:cNvPr id="5" name="Content Placeholder 4" descr="在家上學">
            <a:extLst>
              <a:ext uri="{FF2B5EF4-FFF2-40B4-BE49-F238E27FC236}">
                <a16:creationId xmlns:a16="http://schemas.microsoft.com/office/drawing/2014/main" id="{8357D685-AB1F-4043-ABDB-787C09B24E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9486" r="4604" b="2"/>
          <a:stretch>
            <a:fillRect/>
          </a:stretch>
        </p:blipFill>
        <p:spPr>
          <a:xfrm>
            <a:off x="1082185" y="2440568"/>
            <a:ext cx="4841505" cy="380128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26652-7326-EDAC-CACF-C97DADB9BE6E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72200" y="2440568"/>
            <a:ext cx="4806002" cy="3801283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多方查證資訊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面對</a:t>
            </a:r>
            <a:r>
              <a:rPr lang="en-HK" sz="1400"/>
              <a:t>AI</a:t>
            </a:r>
            <a:r>
              <a:rPr lang="ja-JP" altLang="en-US" sz="1400"/>
              <a:t>產出的資訊，應透過多種渠道核實其真實性，提升判斷力。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確保資訊準確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確認資訊準確可靠，避免因錯誤訊息造成判斷偏差與決策失誤。</a:t>
            </a:r>
          </a:p>
        </p:txBody>
      </p:sp>
    </p:spTree>
    <p:extLst>
      <p:ext uri="{BB962C8B-B14F-4D97-AF65-F5344CB8AC3E}">
        <p14:creationId xmlns:p14="http://schemas.microsoft.com/office/powerpoint/2010/main" val="4114265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4244-B27E-3903-6BF2-394223B8F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6"/>
            <a:ext cx="10840626" cy="790510"/>
          </a:xfrm>
        </p:spPr>
        <p:txBody>
          <a:bodyPr anchor="t">
            <a:normAutofit/>
          </a:bodyPr>
          <a:lstStyle/>
          <a:p>
            <a:r>
              <a:rPr lang="en-US"/>
              <a:t>使用AI時要有自己的判斷力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5DC39DEE-AD8F-4B50-9B7B-1ADA029F51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8865715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1088135" y="1880756"/>
          <a:ext cx="10840627" cy="455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614653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C6F61-484A-E965-D26F-7BD6BEE5D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4"/>
            <a:ext cx="10037064" cy="5159257"/>
          </a:xfrm>
        </p:spPr>
        <p:txBody>
          <a:bodyPr anchor="t">
            <a:normAutofit/>
          </a:bodyPr>
          <a:lstStyle/>
          <a:p>
            <a:r>
              <a:rPr lang="en-US"/>
              <a:t>未來生成式AI的發展與展望</a:t>
            </a:r>
          </a:p>
        </p:txBody>
      </p:sp>
    </p:spTree>
    <p:extLst>
      <p:ext uri="{BB962C8B-B14F-4D97-AF65-F5344CB8AC3E}">
        <p14:creationId xmlns:p14="http://schemas.microsoft.com/office/powerpoint/2010/main" val="1575733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91F69-A5C7-2459-A44D-2B6262BA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6"/>
            <a:ext cx="10840626" cy="790510"/>
          </a:xfrm>
        </p:spPr>
        <p:txBody>
          <a:bodyPr anchor="t">
            <a:normAutofit/>
          </a:bodyPr>
          <a:lstStyle/>
          <a:p>
            <a:r>
              <a:rPr lang="en-US"/>
              <a:t>生成式AI能自動創造新內容，如文字、圖片和音樂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8C3099F6-ED88-45DE-A72A-FCF3CB50DD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053297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1088135" y="1880756"/>
          <a:ext cx="10840627" cy="455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81200976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41716-DBD8-E5A9-A5DF-B9B5E00AE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751" y="1115736"/>
            <a:ext cx="4738450" cy="1283986"/>
          </a:xfrm>
        </p:spPr>
        <p:txBody>
          <a:bodyPr anchor="t">
            <a:normAutofit/>
          </a:bodyPr>
          <a:lstStyle/>
          <a:p>
            <a:r>
              <a:rPr lang="en-US"/>
              <a:t>生成式AI會持續進步，應用領域越來越廣</a:t>
            </a:r>
          </a:p>
        </p:txBody>
      </p:sp>
      <p:pic>
        <p:nvPicPr>
          <p:cNvPr id="5" name="Content Placeholder 4" descr="有 VR 草的人玩虛擬現實遊戲。未來數位科技與3D虛擬實境模擬現代未來生活方式">
            <a:extLst>
              <a:ext uri="{FF2B5EF4-FFF2-40B4-BE49-F238E27FC236}">
                <a16:creationId xmlns:a16="http://schemas.microsoft.com/office/drawing/2014/main" id="{4650F355-BCAC-4564-A2E5-174554825B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023" r="45977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1D084-4E26-45D9-9FAA-6D03FC2BA649}"/>
              </a:ext>
            </a:extLst>
          </p:cNvPr>
          <p:cNvSpPr>
            <a:spLocks noGrp="1"/>
          </p:cNvSpPr>
          <p:nvPr>
            <p:ph sz="quarter" idx="15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386751" y="2552124"/>
            <a:ext cx="4738450" cy="373437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醫療應用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生成式</a:t>
            </a:r>
            <a:r>
              <a:rPr lang="en-HK" sz="1400"/>
              <a:t>AI</a:t>
            </a:r>
            <a:r>
              <a:rPr lang="ja-JP" altLang="en-US" sz="1400"/>
              <a:t>促進醫療診斷與治療，提高醫療效率和精準度。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教育創新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AI</a:t>
            </a:r>
            <a:r>
              <a:rPr lang="ja-JP" altLang="en-US" sz="1400"/>
              <a:t>技術提供個性化學習體驗，促進教育質量提升。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娛樂領域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AI</a:t>
            </a:r>
            <a:r>
              <a:rPr lang="ja-JP" altLang="en-US" sz="1400"/>
              <a:t>推動娛樂內容創作與互動，帶來全新體驗。</a:t>
            </a:r>
          </a:p>
        </p:txBody>
      </p:sp>
    </p:spTree>
    <p:extLst>
      <p:ext uri="{BB962C8B-B14F-4D97-AF65-F5344CB8AC3E}">
        <p14:creationId xmlns:p14="http://schemas.microsoft.com/office/powerpoint/2010/main" val="2105333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A179-3759-D3DC-3BBB-B61B5D48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066" y="1115736"/>
            <a:ext cx="4738583" cy="1288169"/>
          </a:xfrm>
        </p:spPr>
        <p:txBody>
          <a:bodyPr anchor="t">
            <a:normAutofit/>
          </a:bodyPr>
          <a:lstStyle/>
          <a:p>
            <a:r>
              <a:rPr lang="en-US"/>
              <a:t>未來學習、工作和生活都會常見AI的身影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5F179-7431-D71F-7DB1-771ED247F0C1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088192" y="2552124"/>
            <a:ext cx="4738450" cy="373437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 b="1"/>
              <a:t>AI</a:t>
            </a:r>
            <a:r>
              <a:rPr lang="ja-JP" altLang="en-US" sz="1400" b="1"/>
              <a:t>作為助手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AI</a:t>
            </a:r>
            <a:r>
              <a:rPr lang="ja-JP" altLang="en-US" sz="1400"/>
              <a:t>將成為日常生活中重要的助手，幫助人們更有效率地完成任務。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改變工作方式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AI</a:t>
            </a:r>
            <a:r>
              <a:rPr lang="ja-JP" altLang="en-US" sz="1400"/>
              <a:t>技術改變傳統工作流程，提高工作效率並減少人力負擔。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提升生活品質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AI</a:t>
            </a:r>
            <a:r>
              <a:rPr lang="ja-JP" altLang="en-US" sz="1400"/>
              <a:t>應用改善生活品質，為人們帶來更便利和舒適的生活體驗。</a:t>
            </a:r>
          </a:p>
        </p:txBody>
      </p:sp>
      <p:pic>
        <p:nvPicPr>
          <p:cNvPr id="5" name="Content Placeholder 4" descr="AI城市網路伺服器技術">
            <a:extLst>
              <a:ext uri="{FF2B5EF4-FFF2-40B4-BE49-F238E27FC236}">
                <a16:creationId xmlns:a16="http://schemas.microsoft.com/office/drawing/2014/main" id="{27494479-A4DB-46AA-AE29-F0FFDA4F22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r="40666" b="-1"/>
          <a:stretch>
            <a:fillRect/>
          </a:stretch>
        </p:blipFill>
        <p:spPr>
          <a:xfrm>
            <a:off x="6096000" y="10"/>
            <a:ext cx="609600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6243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922A-8097-47C4-DE92-B32021B0A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6"/>
            <a:ext cx="10840626" cy="790510"/>
          </a:xfrm>
        </p:spPr>
        <p:txBody>
          <a:bodyPr anchor="t">
            <a:normAutofit/>
          </a:bodyPr>
          <a:lstStyle/>
          <a:p>
            <a:r>
              <a:rPr lang="en-US"/>
              <a:t>學會善用並安全操作AI，創造更多可能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0713F12F-5147-4F32-8FF4-6CE7DED211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351826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1088135" y="1880756"/>
          <a:ext cx="10840627" cy="455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65006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BCB1-89F6-BA71-F31C-FCBFDA9E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" y="64009"/>
            <a:ext cx="12015216" cy="3364989"/>
          </a:xfrm>
        </p:spPr>
        <p:txBody>
          <a:bodyPr anchor="t">
            <a:normAutofit/>
          </a:bodyPr>
          <a:lstStyle/>
          <a:p>
            <a:r>
              <a:rPr lang="en-US"/>
              <a:t>總結：生成式AI的奇妙世界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3A9188B-07DC-E037-79F0-084E55AFDE50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682787891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647304" y="3673928"/>
          <a:ext cx="6477896" cy="2180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932150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5DFF9-A89D-3CE1-6DE8-4562EFC0B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066" y="1115736"/>
            <a:ext cx="4738583" cy="1288169"/>
          </a:xfrm>
        </p:spPr>
        <p:txBody>
          <a:bodyPr anchor="t">
            <a:normAutofit/>
          </a:bodyPr>
          <a:lstStyle/>
          <a:p>
            <a:r>
              <a:rPr lang="en-US"/>
              <a:t>生成式AI與數據安全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32511C-8A9C-A9DB-406E-5493FB92C78E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088192" y="2552124"/>
            <a:ext cx="4738450" cy="373437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個人資料外洩風險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生成式</a:t>
            </a:r>
            <a:r>
              <a:rPr lang="en-HK" sz="1400"/>
              <a:t>AI</a:t>
            </a:r>
            <a:r>
              <a:rPr lang="ja-JP" altLang="en-US" sz="1400"/>
              <a:t>可能收集和儲存個人資料，增加資料外洩的可能性，用戶需提高警覺。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 b="1"/>
              <a:t>AI</a:t>
            </a:r>
            <a:r>
              <a:rPr lang="ja-JP" altLang="en-US" sz="1400" b="1"/>
              <a:t>系統帶來網絡攻擊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黑客可能利用生成式</a:t>
            </a:r>
            <a:r>
              <a:rPr lang="en-HK" sz="1400"/>
              <a:t>AI</a:t>
            </a:r>
            <a:r>
              <a:rPr lang="ja-JP" altLang="en-US" sz="1400"/>
              <a:t>進行網絡攻擊或詐騙活動，威脅網絡安全。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數據誤用及身份盜用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錯誤使用數據會影響個人私隱，甚至導致身份被盜用，需謹慎保護。</a:t>
            </a:r>
          </a:p>
        </p:txBody>
      </p:sp>
      <p:pic>
        <p:nvPicPr>
          <p:cNvPr id="5" name="Content Placeholder 4" descr="Shields 在數字屏幕上安全">
            <a:extLst>
              <a:ext uri="{FF2B5EF4-FFF2-40B4-BE49-F238E27FC236}">
                <a16:creationId xmlns:a16="http://schemas.microsoft.com/office/drawing/2014/main" id="{F7FA1B35-37D6-4713-9051-A823B3ADDF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395" r="21938"/>
          <a:stretch>
            <a:fillRect/>
          </a:stretch>
        </p:blipFill>
        <p:spPr>
          <a:xfrm>
            <a:off x="6096000" y="10"/>
            <a:ext cx="609600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41947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ED2B-89A2-D999-A16A-E78CD01DB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132" y="4454843"/>
            <a:ext cx="2734129" cy="1988825"/>
          </a:xfrm>
        </p:spPr>
        <p:txBody>
          <a:bodyPr anchor="t">
            <a:normAutofit/>
          </a:bodyPr>
          <a:lstStyle/>
          <a:p>
            <a:r>
              <a:rPr lang="en-US" sz="3300"/>
              <a:t>它會學習大量資料，模仿風格和規律產生新東西</a:t>
            </a:r>
          </a:p>
        </p:txBody>
      </p:sp>
      <p:pic>
        <p:nvPicPr>
          <p:cNvPr id="5" name="Content Placeholder 4" descr="物聯網概念">
            <a:extLst>
              <a:ext uri="{FF2B5EF4-FFF2-40B4-BE49-F238E27FC236}">
                <a16:creationId xmlns:a16="http://schemas.microsoft.com/office/drawing/2014/main" id="{8C9C1892-8651-4AB5-9BAC-4E597C0C9BF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403" b="32769"/>
          <a:stretch>
            <a:fillRect/>
          </a:stretch>
        </p:blipFill>
        <p:spPr>
          <a:xfrm>
            <a:off x="20" y="6911"/>
            <a:ext cx="12191980" cy="4136455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D3F831-679A-618C-E218-DA0752239671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136199" y="4454843"/>
            <a:ext cx="7579766" cy="1988825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000" b="1"/>
              <a:t>資料分析能力</a:t>
            </a:r>
          </a:p>
          <a:p>
            <a:pPr marL="0" lvl="1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000"/>
              <a:t>生成式</a:t>
            </a:r>
            <a:r>
              <a:rPr lang="en-HK" sz="1000"/>
              <a:t>AI</a:t>
            </a:r>
            <a:r>
              <a:rPr lang="ja-JP" altLang="en-US" sz="1000"/>
              <a:t>能夠分析大量資料，從中學習語言和圖像的規律與模式。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000" b="1"/>
              <a:t>模仿多種風格</a:t>
            </a:r>
          </a:p>
          <a:p>
            <a:pPr marL="0" lvl="1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000"/>
              <a:t>AI</a:t>
            </a:r>
            <a:r>
              <a:rPr lang="ja-JP" altLang="en-US" sz="1000"/>
              <a:t>可以模仿不同風格，產生多元化的文章和圖像內容。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000" b="1"/>
              <a:t>生成貼近人類內容</a:t>
            </a:r>
          </a:p>
          <a:p>
            <a:pPr marL="0" lvl="1" indent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000"/>
              <a:t>生成式</a:t>
            </a:r>
            <a:r>
              <a:rPr lang="en-HK" sz="1000"/>
              <a:t>AI</a:t>
            </a:r>
            <a:r>
              <a:rPr lang="ja-JP" altLang="en-US" sz="1000"/>
              <a:t>創作的內容接近人類創作，提升內容自然度和親和力。</a:t>
            </a:r>
          </a:p>
        </p:txBody>
      </p:sp>
    </p:spTree>
    <p:extLst>
      <p:ext uri="{BB962C8B-B14F-4D97-AF65-F5344CB8AC3E}">
        <p14:creationId xmlns:p14="http://schemas.microsoft.com/office/powerpoint/2010/main" val="33950473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A041-2C1E-5682-ABA5-9EE1B4D39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355" y="1111101"/>
            <a:ext cx="3813845" cy="1493861"/>
          </a:xfrm>
        </p:spPr>
        <p:txBody>
          <a:bodyPr anchor="t">
            <a:normAutofit/>
          </a:bodyPr>
          <a:lstStyle/>
          <a:p>
            <a:r>
              <a:rPr lang="en-US"/>
              <a:t>用戶只需給提示，AI就能幫忙寫作和創作</a:t>
            </a:r>
          </a:p>
        </p:txBody>
      </p:sp>
      <p:pic>
        <p:nvPicPr>
          <p:cNvPr id="5" name="Content Placeholder 4" descr="人工智慧數位概念與大腦形狀">
            <a:extLst>
              <a:ext uri="{FF2B5EF4-FFF2-40B4-BE49-F238E27FC236}">
                <a16:creationId xmlns:a16="http://schemas.microsoft.com/office/drawing/2014/main" id="{DB48E016-09BB-44B0-BDB4-1C54A04567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1075" r="12374"/>
          <a:stretch>
            <a:fillRect/>
          </a:stretch>
        </p:blipFill>
        <p:spPr>
          <a:xfrm>
            <a:off x="12192" y="10"/>
            <a:ext cx="6999768" cy="685799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4C8E2-089F-1D9C-BBFA-B730CEB0C858}"/>
              </a:ext>
            </a:extLst>
          </p:cNvPr>
          <p:cNvSpPr>
            <a:spLocks noGrp="1"/>
          </p:cNvSpPr>
          <p:nvPr>
            <p:ph sz="quarter" idx="18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311355" y="2700671"/>
            <a:ext cx="3813846" cy="358583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簡單提示驅動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用戶只需提供簡單的提示，</a:t>
            </a:r>
            <a:r>
              <a:rPr lang="en-HK" sz="1400"/>
              <a:t>AI</a:t>
            </a:r>
            <a:r>
              <a:rPr lang="ja-JP" altLang="en-US" sz="1400"/>
              <a:t>即可理解並開始創作內容，提高效率。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多媒體創作能力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AI</a:t>
            </a:r>
            <a:r>
              <a:rPr lang="ja-JP" altLang="en-US" sz="1400"/>
              <a:t>能根據提示自動生成文字、圖片和音樂，滿足不同創作需求。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提升創作效率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利用</a:t>
            </a:r>
            <a:r>
              <a:rPr lang="en-HK" sz="1400"/>
              <a:t>AI</a:t>
            </a:r>
            <a:r>
              <a:rPr lang="ja-JP" altLang="en-US" sz="1400"/>
              <a:t>幫助，創作過程變得更加簡單和快速，節省大量時間。</a:t>
            </a:r>
          </a:p>
        </p:txBody>
      </p:sp>
    </p:spTree>
    <p:extLst>
      <p:ext uri="{BB962C8B-B14F-4D97-AF65-F5344CB8AC3E}">
        <p14:creationId xmlns:p14="http://schemas.microsoft.com/office/powerpoint/2010/main" val="24590063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7D26-DB9A-55AC-68AF-E5CF0E222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4"/>
            <a:ext cx="10037064" cy="5159257"/>
          </a:xfrm>
        </p:spPr>
        <p:txBody>
          <a:bodyPr anchor="t">
            <a:normAutofit/>
          </a:bodyPr>
          <a:lstStyle/>
          <a:p>
            <a:r>
              <a:rPr lang="en-US"/>
              <a:t>生成式AI如何運作？</a:t>
            </a:r>
          </a:p>
        </p:txBody>
      </p:sp>
    </p:spTree>
    <p:extLst>
      <p:ext uri="{BB962C8B-B14F-4D97-AF65-F5344CB8AC3E}">
        <p14:creationId xmlns:p14="http://schemas.microsoft.com/office/powerpoint/2010/main" val="655845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5C58E-1D7F-015B-2866-9E41FF56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066" y="1115736"/>
            <a:ext cx="4738583" cy="1288169"/>
          </a:xfrm>
        </p:spPr>
        <p:txBody>
          <a:bodyPr anchor="t">
            <a:normAutofit/>
          </a:bodyPr>
          <a:lstStyle/>
          <a:p>
            <a:r>
              <a:rPr lang="en-US"/>
              <a:t>主要利用深度學習和神經網絡分析資料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E82F0-93CB-A61E-801C-79001FFFADC6}"/>
              </a:ext>
            </a:extLst>
          </p:cNvPr>
          <p:cNvSpPr>
            <a:spLocks noGrp="1"/>
          </p:cNvSpPr>
          <p:nvPr>
            <p:ph sz="quarter" idx="14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088192" y="2552124"/>
            <a:ext cx="4738450" cy="3734376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深度學習概念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深度學習模擬人腦學習過程，使電腦能自動從資料中學習模式和特徵。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神經網絡結構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神經網絡模仿神經元連結，使</a:t>
            </a:r>
            <a:r>
              <a:rPr lang="en-HK" sz="1400"/>
              <a:t>AI</a:t>
            </a:r>
            <a:r>
              <a:rPr lang="ja-JP" altLang="en-US" sz="1400"/>
              <a:t>能夠處理和理解複雜資料結構。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資料分析應用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深度學習和神經網絡提升</a:t>
            </a:r>
            <a:r>
              <a:rPr lang="en-HK" sz="1400"/>
              <a:t>AI</a:t>
            </a:r>
            <a:r>
              <a:rPr lang="ja-JP" altLang="en-US" sz="1400"/>
              <a:t>分析和生成複雜資料的能力。</a:t>
            </a:r>
          </a:p>
        </p:txBody>
      </p:sp>
      <p:pic>
        <p:nvPicPr>
          <p:cNvPr id="5" name="Content Placeholder 4" descr="線條和點的網絡背景">
            <a:extLst>
              <a:ext uri="{FF2B5EF4-FFF2-40B4-BE49-F238E27FC236}">
                <a16:creationId xmlns:a16="http://schemas.microsoft.com/office/drawing/2014/main" id="{784A73D6-1815-4995-8E5D-52D0C25F6E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477" r="16857"/>
          <a:stretch>
            <a:fillRect/>
          </a:stretch>
        </p:blipFill>
        <p:spPr>
          <a:xfrm>
            <a:off x="6096000" y="10"/>
            <a:ext cx="609600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17658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12F76-1B06-AB76-5A48-54969AC40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119132"/>
            <a:ext cx="9890066" cy="1204593"/>
          </a:xfrm>
        </p:spPr>
        <p:txBody>
          <a:bodyPr anchor="t">
            <a:normAutofit/>
          </a:bodyPr>
          <a:lstStyle/>
          <a:p>
            <a:r>
              <a:rPr lang="en-US"/>
              <a:t>從大量資訊中學習語言或圖像的特徵</a:t>
            </a:r>
          </a:p>
        </p:txBody>
      </p:sp>
      <p:pic>
        <p:nvPicPr>
          <p:cNvPr id="5" name="Content Placeholder 4" descr="密克羅尼西亞聯邦的國旗在計算機上從頂部掉下來並逐漸消失。">
            <a:extLst>
              <a:ext uri="{FF2B5EF4-FFF2-40B4-BE49-F238E27FC236}">
                <a16:creationId xmlns:a16="http://schemas.microsoft.com/office/drawing/2014/main" id="{9CAA278F-E8D2-4276-9B92-0A3238B555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1108" r="21391" b="2"/>
          <a:stretch>
            <a:fillRect/>
          </a:stretch>
        </p:blipFill>
        <p:spPr>
          <a:xfrm>
            <a:off x="1082185" y="2440568"/>
            <a:ext cx="4841505" cy="3801284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19AFA-B3E2-91C5-15D9-D652BD2EEB0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72200" y="2440568"/>
            <a:ext cx="4806002" cy="3801283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語言特徵學習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AI</a:t>
            </a:r>
            <a:r>
              <a:rPr lang="ja-JP" altLang="en-US" sz="1400"/>
              <a:t>分析大量文字資料，理解語法結構與文字風格，提升語言理解與生成能力。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圖像特徵學習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HK" sz="1400"/>
              <a:t>AI</a:t>
            </a:r>
            <a:r>
              <a:rPr lang="ja-JP" altLang="en-US" sz="1400"/>
              <a:t>透過圖像的顏色和形狀特徵，學習辨識並重組圖片內容，實現創作能力。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 b="1"/>
              <a:t>創作新內容</a:t>
            </a:r>
          </a:p>
          <a:p>
            <a:pPr marL="0" lvl="1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ja-JP" altLang="en-US" sz="1400"/>
              <a:t>結合語言與圖像的學習，</a:t>
            </a:r>
            <a:r>
              <a:rPr lang="en-HK" sz="1400"/>
              <a:t>AI</a:t>
            </a:r>
            <a:r>
              <a:rPr lang="ja-JP" altLang="en-US" sz="1400"/>
              <a:t>能創造新的文字和視覺內容，展現高階智能。</a:t>
            </a:r>
          </a:p>
        </p:txBody>
      </p:sp>
    </p:spTree>
    <p:extLst>
      <p:ext uri="{BB962C8B-B14F-4D97-AF65-F5344CB8AC3E}">
        <p14:creationId xmlns:p14="http://schemas.microsoft.com/office/powerpoint/2010/main" val="931394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Bjorn">
  <a:themeElements>
    <a:clrScheme name="Bjorn">
      <a:dk1>
        <a:srgbClr val="000000"/>
      </a:dk1>
      <a:lt1>
        <a:srgbClr val="FFFFFF"/>
      </a:lt1>
      <a:dk2>
        <a:srgbClr val="003474"/>
      </a:dk2>
      <a:lt2>
        <a:srgbClr val="EFE6EB"/>
      </a:lt2>
      <a:accent1>
        <a:srgbClr val="28AE70"/>
      </a:accent1>
      <a:accent2>
        <a:srgbClr val="AC9E0C"/>
      </a:accent2>
      <a:accent3>
        <a:srgbClr val="EF3475"/>
      </a:accent3>
      <a:accent4>
        <a:srgbClr val="8961F3"/>
      </a:accent4>
      <a:accent5>
        <a:srgbClr val="11ADD3"/>
      </a:accent5>
      <a:accent6>
        <a:srgbClr val="E78813"/>
      </a:accent6>
      <a:hlink>
        <a:srgbClr val="CD45C3"/>
      </a:hlink>
      <a:folHlink>
        <a:srgbClr val="E34E4E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 design_Copilot Layouts_win32_SD_V7" id="{D68CBEBD-98F0-4FAF-8687-8614116B2926}" vid="{DBF1F633-2586-48B7-A7E5-6478FA1D81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2599</Words>
  <Application>Microsoft Macintosh PowerPoint</Application>
  <PresentationFormat>Widescreen</PresentationFormat>
  <Paragraphs>315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System Font Regular</vt:lpstr>
      <vt:lpstr>Aptos</vt:lpstr>
      <vt:lpstr>Arial</vt:lpstr>
      <vt:lpstr>Neue Haas Grotesk Text Pro</vt:lpstr>
      <vt:lpstr>Bjorn</vt:lpstr>
      <vt:lpstr>生成式AI簡介：給初中生的10頁說明簡報</vt:lpstr>
      <vt:lpstr>簡報議程</vt:lpstr>
      <vt:lpstr>什麼是生成式AI？</vt:lpstr>
      <vt:lpstr>生成式AI能自動創造新內容，如文字、圖片和音樂</vt:lpstr>
      <vt:lpstr>它會學習大量資料，模仿風格和規律產生新東西</vt:lpstr>
      <vt:lpstr>用戶只需給提示，AI就能幫忙寫作和創作</vt:lpstr>
      <vt:lpstr>生成式AI如何運作？</vt:lpstr>
      <vt:lpstr>主要利用深度學習和神經網絡分析資料</vt:lpstr>
      <vt:lpstr>從大量資訊中學習語言或圖像的特徵</vt:lpstr>
      <vt:lpstr>根據用戶輸入（Prompt）產生對應內容</vt:lpstr>
      <vt:lpstr>文字生成AI的應用</vt:lpstr>
      <vt:lpstr>ChatGPT能對話、寫作、翻譯和解答問題</vt:lpstr>
      <vt:lpstr>Claude強調安全與倫理，適合商業文本處理</vt:lpstr>
      <vt:lpstr>Jasper協助行銷和內容創作</vt:lpstr>
      <vt:lpstr>圖像與影片生成AI的應用</vt:lpstr>
      <vt:lpstr>Midjourney和DALL·E 3可畫出想像中的畫面</vt:lpstr>
      <vt:lpstr>Runway能自動生成和編輯影片</vt:lpstr>
      <vt:lpstr>Synthesia依腳本自動製作多語言影片</vt:lpstr>
      <vt:lpstr>音訊與程式碼生成AI的應用</vt:lpstr>
      <vt:lpstr>Suno、Magenta等工具可自動創作音樂和音效</vt:lpstr>
      <vt:lpstr>GitHub Copilot協助產生和補全程式碼</vt:lpstr>
      <vt:lpstr>AI讓音樂、遊戲和程式設計更有效率</vt:lpstr>
      <vt:lpstr>生成式AI的價錢和收費方式</vt:lpstr>
      <vt:lpstr>有免費版供基礎體驗，也有付費版解鎖更多功能</vt:lpstr>
      <vt:lpstr>訂閱制按月或按年收費，部分工具可一次性購買</vt:lpstr>
      <vt:lpstr>教育優惠或學生專案可申請折扣</vt:lpstr>
      <vt:lpstr>數據保護與隱私注意事項</vt:lpstr>
      <vt:lpstr>避免輸入真實姓名、電話、住址等個資</vt:lpstr>
      <vt:lpstr>主流工具會公告隱私政策，說明如何保護用戶資料</vt:lpstr>
      <vt:lpstr>部分輸入資料會用於訓練AI，但通常會去識別化處理</vt:lpstr>
      <vt:lpstr>合法與安全使用AI內容</vt:lpstr>
      <vt:lpstr>遵守智慧財產權，勿抄襲或冒用他人作品</vt:lpstr>
      <vt:lpstr>勿用AI生成內容做違法用途</vt:lpstr>
      <vt:lpstr>學會查證AI產生的資訊是否正確</vt:lpstr>
      <vt:lpstr>學習與批判思考能力的重要性</vt:lpstr>
      <vt:lpstr>把AI當作輔助工具，不要完全依賴</vt:lpstr>
      <vt:lpstr>學會分析與辨識AI內容的真偽</vt:lpstr>
      <vt:lpstr>使用AI時要有自己的判斷力</vt:lpstr>
      <vt:lpstr>未來生成式AI的發展與展望</vt:lpstr>
      <vt:lpstr>生成式AI會持續進步，應用領域越來越廣</vt:lpstr>
      <vt:lpstr>未來學習、工作和生活都會常見AI的身影</vt:lpstr>
      <vt:lpstr>學會善用並安全操作AI，創造更多可能</vt:lpstr>
      <vt:lpstr>總結：生成式AI的奇妙世界</vt:lpstr>
      <vt:lpstr>生成式AI與數據安全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Sunny NG</dc:creator>
  <cp:lastModifiedBy>Sunny NG</cp:lastModifiedBy>
  <cp:revision>1</cp:revision>
  <dcterms:created xsi:type="dcterms:W3CDTF">2025-10-05T12:29:07Z</dcterms:created>
  <dcterms:modified xsi:type="dcterms:W3CDTF">2025-10-05T13:03:36Z</dcterms:modified>
</cp:coreProperties>
</file>